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46"/>
  </p:notesMasterIdLst>
  <p:handoutMasterIdLst>
    <p:handoutMasterId r:id="rId47"/>
  </p:handoutMasterIdLst>
  <p:sldIdLst>
    <p:sldId id="256" r:id="rId2"/>
    <p:sldId id="259" r:id="rId3"/>
    <p:sldId id="309" r:id="rId4"/>
    <p:sldId id="311" r:id="rId5"/>
    <p:sldId id="312" r:id="rId6"/>
    <p:sldId id="313" r:id="rId7"/>
    <p:sldId id="308" r:id="rId8"/>
    <p:sldId id="314" r:id="rId9"/>
    <p:sldId id="321" r:id="rId10"/>
    <p:sldId id="322" r:id="rId11"/>
    <p:sldId id="319" r:id="rId12"/>
    <p:sldId id="333" r:id="rId13"/>
    <p:sldId id="320" r:id="rId14"/>
    <p:sldId id="315" r:id="rId15"/>
    <p:sldId id="318" r:id="rId16"/>
    <p:sldId id="276" r:id="rId17"/>
    <p:sldId id="266" r:id="rId18"/>
    <p:sldId id="274" r:id="rId19"/>
    <p:sldId id="277" r:id="rId20"/>
    <p:sldId id="269" r:id="rId21"/>
    <p:sldId id="341" r:id="rId22"/>
    <p:sldId id="271" r:id="rId23"/>
    <p:sldId id="323" r:id="rId24"/>
    <p:sldId id="327" r:id="rId25"/>
    <p:sldId id="328" r:id="rId26"/>
    <p:sldId id="325" r:id="rId27"/>
    <p:sldId id="332" r:id="rId28"/>
    <p:sldId id="340" r:id="rId29"/>
    <p:sldId id="293" r:id="rId30"/>
    <p:sldId id="261" r:id="rId31"/>
    <p:sldId id="283" r:id="rId32"/>
    <p:sldId id="302" r:id="rId33"/>
    <p:sldId id="300" r:id="rId34"/>
    <p:sldId id="298" r:id="rId35"/>
    <p:sldId id="331" r:id="rId36"/>
    <p:sldId id="339" r:id="rId37"/>
    <p:sldId id="297" r:id="rId38"/>
    <p:sldId id="299" r:id="rId39"/>
    <p:sldId id="330" r:id="rId40"/>
    <p:sldId id="335" r:id="rId41"/>
    <p:sldId id="336" r:id="rId42"/>
    <p:sldId id="337" r:id="rId43"/>
    <p:sldId id="338" r:id="rId44"/>
    <p:sldId id="291" r:id="rId45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4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1B7283-6394-431A-BC70-CC75BB301823}" v="728" dt="2023-06-27T15:37:40.1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06" autoAdjust="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outlineViewPr>
    <p:cViewPr>
      <p:scale>
        <a:sx n="33" d="100"/>
        <a:sy n="33" d="100"/>
      </p:scale>
      <p:origin x="0" y="-37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574"/>
    </p:cViewPr>
  </p:sorterViewPr>
  <p:notesViewPr>
    <p:cSldViewPr snapToGrid="0">
      <p:cViewPr varScale="1">
        <p:scale>
          <a:sx n="58" d="100"/>
          <a:sy n="58" d="100"/>
        </p:scale>
        <p:origin x="3274" y="5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spar Lesznik" userId="e9d1b2ee126e42f7" providerId="LiveId" clId="{6D1B7283-6394-431A-BC70-CC75BB301823}"/>
    <pc:docChg chg="undo redo custSel addSld delSld modSld sldOrd">
      <pc:chgData name="Gaspar Lesznik" userId="e9d1b2ee126e42f7" providerId="LiveId" clId="{6D1B7283-6394-431A-BC70-CC75BB301823}" dt="2023-06-27T16:48:09.581" v="9946" actId="1037"/>
      <pc:docMkLst>
        <pc:docMk/>
      </pc:docMkLst>
      <pc:sldChg chg="modSp mod">
        <pc:chgData name="Gaspar Lesznik" userId="e9d1b2ee126e42f7" providerId="LiveId" clId="{6D1B7283-6394-431A-BC70-CC75BB301823}" dt="2023-06-21T18:09:44.518" v="1779" actId="20577"/>
        <pc:sldMkLst>
          <pc:docMk/>
          <pc:sldMk cId="2065300802" sldId="256"/>
        </pc:sldMkLst>
        <pc:spChg chg="mod">
          <ac:chgData name="Gaspar Lesznik" userId="e9d1b2ee126e42f7" providerId="LiveId" clId="{6D1B7283-6394-431A-BC70-CC75BB301823}" dt="2023-06-21T18:09:44.518" v="1779" actId="20577"/>
          <ac:spMkLst>
            <pc:docMk/>
            <pc:sldMk cId="2065300802" sldId="256"/>
            <ac:spMk id="2" creationId="{5CB8EB2E-8BC8-DC16-C2D9-B228FB9F47F2}"/>
          </ac:spMkLst>
        </pc:spChg>
      </pc:sldChg>
      <pc:sldChg chg="modSp del mod">
        <pc:chgData name="Gaspar Lesznik" userId="e9d1b2ee126e42f7" providerId="LiveId" clId="{6D1B7283-6394-431A-BC70-CC75BB301823}" dt="2023-06-25T13:14:13.183" v="8247" actId="2696"/>
        <pc:sldMkLst>
          <pc:docMk/>
          <pc:sldMk cId="1065727326" sldId="257"/>
        </pc:sldMkLst>
        <pc:spChg chg="mod">
          <ac:chgData name="Gaspar Lesznik" userId="e9d1b2ee126e42f7" providerId="LiveId" clId="{6D1B7283-6394-431A-BC70-CC75BB301823}" dt="2023-06-16T19:46:00.668" v="36" actId="20577"/>
          <ac:spMkLst>
            <pc:docMk/>
            <pc:sldMk cId="1065727326" sldId="257"/>
            <ac:spMk id="2" creationId="{F3AB9969-8F18-4255-C85C-242572793359}"/>
          </ac:spMkLst>
        </pc:spChg>
      </pc:sldChg>
      <pc:sldChg chg="del">
        <pc:chgData name="Gaspar Lesznik" userId="e9d1b2ee126e42f7" providerId="LiveId" clId="{6D1B7283-6394-431A-BC70-CC75BB301823}" dt="2023-06-17T22:18:35.946" v="650" actId="2696"/>
        <pc:sldMkLst>
          <pc:docMk/>
          <pc:sldMk cId="3957801573" sldId="258"/>
        </pc:sldMkLst>
      </pc:sldChg>
      <pc:sldChg chg="modSp del modAnim">
        <pc:chgData name="Gaspar Lesznik" userId="e9d1b2ee126e42f7" providerId="LiveId" clId="{6D1B7283-6394-431A-BC70-CC75BB301823}" dt="2023-06-22T02:01:16.281" v="5831" actId="2696"/>
        <pc:sldMkLst>
          <pc:docMk/>
          <pc:sldMk cId="2696860708" sldId="260"/>
        </pc:sldMkLst>
        <pc:spChg chg="mod">
          <ac:chgData name="Gaspar Lesznik" userId="e9d1b2ee126e42f7" providerId="LiveId" clId="{6D1B7283-6394-431A-BC70-CC75BB301823}" dt="2023-06-17T22:23:32.709" v="673" actId="20577"/>
          <ac:spMkLst>
            <pc:docMk/>
            <pc:sldMk cId="2696860708" sldId="260"/>
            <ac:spMk id="3" creationId="{A76EF336-3089-57C7-4294-69FA8359FD83}"/>
          </ac:spMkLst>
        </pc:spChg>
      </pc:sldChg>
      <pc:sldChg chg="addSp delSp modSp mod ord">
        <pc:chgData name="Gaspar Lesznik" userId="e9d1b2ee126e42f7" providerId="LiveId" clId="{6D1B7283-6394-431A-BC70-CC75BB301823}" dt="2023-06-27T15:33:22.073" v="9885"/>
        <pc:sldMkLst>
          <pc:docMk/>
          <pc:sldMk cId="4061092833" sldId="261"/>
        </pc:sldMkLst>
        <pc:spChg chg="del">
          <ac:chgData name="Gaspar Lesznik" userId="e9d1b2ee126e42f7" providerId="LiveId" clId="{6D1B7283-6394-431A-BC70-CC75BB301823}" dt="2023-06-25T13:56:13.833" v="8390" actId="478"/>
          <ac:spMkLst>
            <pc:docMk/>
            <pc:sldMk cId="4061092833" sldId="261"/>
            <ac:spMk id="2" creationId="{1B7E82CC-EAC4-5A84-F943-55D4F0B628EE}"/>
          </ac:spMkLst>
        </pc:spChg>
        <pc:spChg chg="mod">
          <ac:chgData name="Gaspar Lesznik" userId="e9d1b2ee126e42f7" providerId="LiveId" clId="{6D1B7283-6394-431A-BC70-CC75BB301823}" dt="2023-06-25T13:56:43.908" v="8399" actId="20577"/>
          <ac:spMkLst>
            <pc:docMk/>
            <pc:sldMk cId="4061092833" sldId="261"/>
            <ac:spMk id="3" creationId="{3A638340-661C-B418-55B8-AE42A84AA7A9}"/>
          </ac:spMkLst>
        </pc:spChg>
        <pc:spChg chg="add del mod">
          <ac:chgData name="Gaspar Lesznik" userId="e9d1b2ee126e42f7" providerId="LiveId" clId="{6D1B7283-6394-431A-BC70-CC75BB301823}" dt="2023-06-25T13:56:27.692" v="8391"/>
          <ac:spMkLst>
            <pc:docMk/>
            <pc:sldMk cId="4061092833" sldId="261"/>
            <ac:spMk id="5" creationId="{756C42EA-EE27-A24F-C7D6-CB295FE657B8}"/>
          </ac:spMkLst>
        </pc:spChg>
        <pc:spChg chg="add mod">
          <ac:chgData name="Gaspar Lesznik" userId="e9d1b2ee126e42f7" providerId="LiveId" clId="{6D1B7283-6394-431A-BC70-CC75BB301823}" dt="2023-06-25T13:57:49.265" v="8400" actId="1076"/>
          <ac:spMkLst>
            <pc:docMk/>
            <pc:sldMk cId="4061092833" sldId="261"/>
            <ac:spMk id="6" creationId="{75856C07-218B-BB50-18DC-9319850EFF04}"/>
          </ac:spMkLst>
        </pc:spChg>
      </pc:sldChg>
      <pc:sldChg chg="del">
        <pc:chgData name="Gaspar Lesznik" userId="e9d1b2ee126e42f7" providerId="LiveId" clId="{6D1B7283-6394-431A-BC70-CC75BB301823}" dt="2023-06-17T22:21:00.371" v="669" actId="2696"/>
        <pc:sldMkLst>
          <pc:docMk/>
          <pc:sldMk cId="1136879789" sldId="262"/>
        </pc:sldMkLst>
      </pc:sldChg>
      <pc:sldChg chg="del">
        <pc:chgData name="Gaspar Lesznik" userId="e9d1b2ee126e42f7" providerId="LiveId" clId="{6D1B7283-6394-431A-BC70-CC75BB301823}" dt="2023-06-17T12:22:53.620" v="567" actId="47"/>
        <pc:sldMkLst>
          <pc:docMk/>
          <pc:sldMk cId="754867877" sldId="263"/>
        </pc:sldMkLst>
      </pc:sldChg>
      <pc:sldChg chg="del">
        <pc:chgData name="Gaspar Lesznik" userId="e9d1b2ee126e42f7" providerId="LiveId" clId="{6D1B7283-6394-431A-BC70-CC75BB301823}" dt="2023-06-17T22:21:35.078" v="670" actId="2696"/>
        <pc:sldMkLst>
          <pc:docMk/>
          <pc:sldMk cId="4196815599" sldId="264"/>
        </pc:sldMkLst>
      </pc:sldChg>
      <pc:sldChg chg="del">
        <pc:chgData name="Gaspar Lesznik" userId="e9d1b2ee126e42f7" providerId="LiveId" clId="{6D1B7283-6394-431A-BC70-CC75BB301823}" dt="2023-06-17T12:23:03.560" v="568" actId="47"/>
        <pc:sldMkLst>
          <pc:docMk/>
          <pc:sldMk cId="3911050326" sldId="265"/>
        </pc:sldMkLst>
      </pc:sldChg>
      <pc:sldChg chg="modSp mod ord modAnim">
        <pc:chgData name="Gaspar Lesznik" userId="e9d1b2ee126e42f7" providerId="LiveId" clId="{6D1B7283-6394-431A-BC70-CC75BB301823}" dt="2023-06-23T17:39:17.060" v="6745" actId="20577"/>
        <pc:sldMkLst>
          <pc:docMk/>
          <pc:sldMk cId="3580103079" sldId="266"/>
        </pc:sldMkLst>
        <pc:spChg chg="mod">
          <ac:chgData name="Gaspar Lesznik" userId="e9d1b2ee126e42f7" providerId="LiveId" clId="{6D1B7283-6394-431A-BC70-CC75BB301823}" dt="2023-06-23T17:39:17.060" v="6745" actId="20577"/>
          <ac:spMkLst>
            <pc:docMk/>
            <pc:sldMk cId="3580103079" sldId="266"/>
            <ac:spMk id="3" creationId="{59FF7887-F540-DB9D-F984-23A349A73206}"/>
          </ac:spMkLst>
        </pc:spChg>
      </pc:sldChg>
      <pc:sldChg chg="del">
        <pc:chgData name="Gaspar Lesznik" userId="e9d1b2ee126e42f7" providerId="LiveId" clId="{6D1B7283-6394-431A-BC70-CC75BB301823}" dt="2023-06-17T12:23:51.117" v="575" actId="47"/>
        <pc:sldMkLst>
          <pc:docMk/>
          <pc:sldMk cId="1389638906" sldId="267"/>
        </pc:sldMkLst>
      </pc:sldChg>
      <pc:sldChg chg="ord">
        <pc:chgData name="Gaspar Lesznik" userId="e9d1b2ee126e42f7" providerId="LiveId" clId="{6D1B7283-6394-431A-BC70-CC75BB301823}" dt="2023-06-23T17:43:26.593" v="6785"/>
        <pc:sldMkLst>
          <pc:docMk/>
          <pc:sldMk cId="1133514367" sldId="269"/>
        </pc:sldMkLst>
      </pc:sldChg>
      <pc:sldChg chg="ord">
        <pc:chgData name="Gaspar Lesznik" userId="e9d1b2ee126e42f7" providerId="LiveId" clId="{6D1B7283-6394-431A-BC70-CC75BB301823}" dt="2023-06-23T17:43:51.980" v="6787"/>
        <pc:sldMkLst>
          <pc:docMk/>
          <pc:sldMk cId="3810130387" sldId="271"/>
        </pc:sldMkLst>
      </pc:sldChg>
      <pc:sldChg chg="ord">
        <pc:chgData name="Gaspar Lesznik" userId="e9d1b2ee126e42f7" providerId="LiveId" clId="{6D1B7283-6394-431A-BC70-CC75BB301823}" dt="2023-06-23T17:42:53.550" v="6773"/>
        <pc:sldMkLst>
          <pc:docMk/>
          <pc:sldMk cId="1260792602" sldId="274"/>
        </pc:sldMkLst>
      </pc:sldChg>
      <pc:sldChg chg="modSp del mod ord modAnim">
        <pc:chgData name="Gaspar Lesznik" userId="e9d1b2ee126e42f7" providerId="LiveId" clId="{6D1B7283-6394-431A-BC70-CC75BB301823}" dt="2023-06-27T00:48:55.364" v="9230" actId="20577"/>
        <pc:sldMkLst>
          <pc:docMk/>
          <pc:sldMk cId="108619893" sldId="276"/>
        </pc:sldMkLst>
        <pc:spChg chg="mod">
          <ac:chgData name="Gaspar Lesznik" userId="e9d1b2ee126e42f7" providerId="LiveId" clId="{6D1B7283-6394-431A-BC70-CC75BB301823}" dt="2023-06-27T00:48:55.364" v="9230" actId="20577"/>
          <ac:spMkLst>
            <pc:docMk/>
            <pc:sldMk cId="108619893" sldId="276"/>
            <ac:spMk id="3" creationId="{E6E82294-B666-7F19-F0BB-92A3224A4ACE}"/>
          </ac:spMkLst>
        </pc:spChg>
      </pc:sldChg>
      <pc:sldChg chg="modSp del modAnim">
        <pc:chgData name="Gaspar Lesznik" userId="e9d1b2ee126e42f7" providerId="LiveId" clId="{6D1B7283-6394-431A-BC70-CC75BB301823}" dt="2023-06-23T17:40:08.232" v="6766" actId="20577"/>
        <pc:sldMkLst>
          <pc:docMk/>
          <pc:sldMk cId="3232452443" sldId="277"/>
        </pc:sldMkLst>
        <pc:spChg chg="mod">
          <ac:chgData name="Gaspar Lesznik" userId="e9d1b2ee126e42f7" providerId="LiveId" clId="{6D1B7283-6394-431A-BC70-CC75BB301823}" dt="2023-06-23T17:40:08.232" v="6766" actId="20577"/>
          <ac:spMkLst>
            <pc:docMk/>
            <pc:sldMk cId="3232452443" sldId="277"/>
            <ac:spMk id="3" creationId="{54B43D68-CAE4-3BE1-A969-2246F59618E6}"/>
          </ac:spMkLst>
        </pc:spChg>
      </pc:sldChg>
      <pc:sldChg chg="del">
        <pc:chgData name="Gaspar Lesznik" userId="e9d1b2ee126e42f7" providerId="LiveId" clId="{6D1B7283-6394-431A-BC70-CC75BB301823}" dt="2023-06-17T12:23:38.676" v="572" actId="47"/>
        <pc:sldMkLst>
          <pc:docMk/>
          <pc:sldMk cId="3577216839" sldId="278"/>
        </pc:sldMkLst>
      </pc:sldChg>
      <pc:sldChg chg="del">
        <pc:chgData name="Gaspar Lesznik" userId="e9d1b2ee126e42f7" providerId="LiveId" clId="{6D1B7283-6394-431A-BC70-CC75BB301823}" dt="2023-06-17T12:23:43.985" v="573" actId="47"/>
        <pc:sldMkLst>
          <pc:docMk/>
          <pc:sldMk cId="1411792031" sldId="279"/>
        </pc:sldMkLst>
      </pc:sldChg>
      <pc:sldChg chg="del">
        <pc:chgData name="Gaspar Lesznik" userId="e9d1b2ee126e42f7" providerId="LiveId" clId="{6D1B7283-6394-431A-BC70-CC75BB301823}" dt="2023-06-17T12:23:48.127" v="574" actId="47"/>
        <pc:sldMkLst>
          <pc:docMk/>
          <pc:sldMk cId="1616932338" sldId="280"/>
        </pc:sldMkLst>
      </pc:sldChg>
      <pc:sldChg chg="del">
        <pc:chgData name="Gaspar Lesznik" userId="e9d1b2ee126e42f7" providerId="LiveId" clId="{6D1B7283-6394-431A-BC70-CC75BB301823}" dt="2023-06-17T12:23:54.827" v="576" actId="47"/>
        <pc:sldMkLst>
          <pc:docMk/>
          <pc:sldMk cId="86057015" sldId="281"/>
        </pc:sldMkLst>
      </pc:sldChg>
      <pc:sldChg chg="del">
        <pc:chgData name="Gaspar Lesznik" userId="e9d1b2ee126e42f7" providerId="LiveId" clId="{6D1B7283-6394-431A-BC70-CC75BB301823}" dt="2023-06-17T12:23:56.944" v="577" actId="47"/>
        <pc:sldMkLst>
          <pc:docMk/>
          <pc:sldMk cId="3529369919" sldId="282"/>
        </pc:sldMkLst>
      </pc:sldChg>
      <pc:sldChg chg="addSp delSp modSp mod ord modAnim">
        <pc:chgData name="Gaspar Lesznik" userId="e9d1b2ee126e42f7" providerId="LiveId" clId="{6D1B7283-6394-431A-BC70-CC75BB301823}" dt="2023-06-27T15:35:27.884" v="9890" actId="478"/>
        <pc:sldMkLst>
          <pc:docMk/>
          <pc:sldMk cId="308138438" sldId="283"/>
        </pc:sldMkLst>
        <pc:spChg chg="mod">
          <ac:chgData name="Gaspar Lesznik" userId="e9d1b2ee126e42f7" providerId="LiveId" clId="{6D1B7283-6394-431A-BC70-CC75BB301823}" dt="2023-06-25T13:59:05.761" v="8403" actId="14100"/>
          <ac:spMkLst>
            <pc:docMk/>
            <pc:sldMk cId="308138438" sldId="283"/>
            <ac:spMk id="3" creationId="{00A05891-0F21-9A1B-3FEF-E8B03FA66898}"/>
          </ac:spMkLst>
        </pc:spChg>
        <pc:spChg chg="add del mod">
          <ac:chgData name="Gaspar Lesznik" userId="e9d1b2ee126e42f7" providerId="LiveId" clId="{6D1B7283-6394-431A-BC70-CC75BB301823}" dt="2023-06-27T15:35:27.884" v="9890" actId="478"/>
          <ac:spMkLst>
            <pc:docMk/>
            <pc:sldMk cId="308138438" sldId="283"/>
            <ac:spMk id="4" creationId="{44F72161-23A7-62B9-569F-4636DD0FF17D}"/>
          </ac:spMkLst>
        </pc:spChg>
        <pc:spChg chg="del">
          <ac:chgData name="Gaspar Lesznik" userId="e9d1b2ee126e42f7" providerId="LiveId" clId="{6D1B7283-6394-431A-BC70-CC75BB301823}" dt="2023-06-27T15:35:21.604" v="9889" actId="478"/>
          <ac:spMkLst>
            <pc:docMk/>
            <pc:sldMk cId="308138438" sldId="283"/>
            <ac:spMk id="5" creationId="{206F1EB9-D554-FC7C-565D-62D7E9B3EAB5}"/>
          </ac:spMkLst>
        </pc:spChg>
      </pc:sldChg>
      <pc:sldChg chg="del">
        <pc:chgData name="Gaspar Lesznik" userId="e9d1b2ee126e42f7" providerId="LiveId" clId="{6D1B7283-6394-431A-BC70-CC75BB301823}" dt="2023-06-17T12:23:05.080" v="569" actId="47"/>
        <pc:sldMkLst>
          <pc:docMk/>
          <pc:sldMk cId="600794455" sldId="284"/>
        </pc:sldMkLst>
      </pc:sldChg>
      <pc:sldChg chg="del">
        <pc:chgData name="Gaspar Lesznik" userId="e9d1b2ee126e42f7" providerId="LiveId" clId="{6D1B7283-6394-431A-BC70-CC75BB301823}" dt="2023-06-17T12:23:59.680" v="578" actId="47"/>
        <pc:sldMkLst>
          <pc:docMk/>
          <pc:sldMk cId="969501790" sldId="285"/>
        </pc:sldMkLst>
      </pc:sldChg>
      <pc:sldChg chg="del">
        <pc:chgData name="Gaspar Lesznik" userId="e9d1b2ee126e42f7" providerId="LiveId" clId="{6D1B7283-6394-431A-BC70-CC75BB301823}" dt="2023-06-17T12:24:01.473" v="579" actId="47"/>
        <pc:sldMkLst>
          <pc:docMk/>
          <pc:sldMk cId="232377366" sldId="286"/>
        </pc:sldMkLst>
      </pc:sldChg>
      <pc:sldChg chg="del">
        <pc:chgData name="Gaspar Lesznik" userId="e9d1b2ee126e42f7" providerId="LiveId" clId="{6D1B7283-6394-431A-BC70-CC75BB301823}" dt="2023-06-17T12:24:02.905" v="580" actId="47"/>
        <pc:sldMkLst>
          <pc:docMk/>
          <pc:sldMk cId="489794977" sldId="288"/>
        </pc:sldMkLst>
      </pc:sldChg>
      <pc:sldChg chg="del">
        <pc:chgData name="Gaspar Lesznik" userId="e9d1b2ee126e42f7" providerId="LiveId" clId="{6D1B7283-6394-431A-BC70-CC75BB301823}" dt="2023-06-17T12:24:13.055" v="582" actId="47"/>
        <pc:sldMkLst>
          <pc:docMk/>
          <pc:sldMk cId="1458834121" sldId="289"/>
        </pc:sldMkLst>
      </pc:sldChg>
      <pc:sldChg chg="del">
        <pc:chgData name="Gaspar Lesznik" userId="e9d1b2ee126e42f7" providerId="LiveId" clId="{6D1B7283-6394-431A-BC70-CC75BB301823}" dt="2023-06-17T12:24:05.018" v="581" actId="47"/>
        <pc:sldMkLst>
          <pc:docMk/>
          <pc:sldMk cId="4033323151" sldId="290"/>
        </pc:sldMkLst>
      </pc:sldChg>
      <pc:sldChg chg="addSp delSp modSp del">
        <pc:chgData name="Gaspar Lesznik" userId="e9d1b2ee126e42f7" providerId="LiveId" clId="{6D1B7283-6394-431A-BC70-CC75BB301823}" dt="2023-06-25T14:04:06.766" v="8459" actId="2696"/>
        <pc:sldMkLst>
          <pc:docMk/>
          <pc:sldMk cId="2146438670" sldId="292"/>
        </pc:sldMkLst>
        <pc:spChg chg="add mod">
          <ac:chgData name="Gaspar Lesznik" userId="e9d1b2ee126e42f7" providerId="LiveId" clId="{6D1B7283-6394-431A-BC70-CC75BB301823}" dt="2023-06-23T21:05:42.781" v="7591" actId="21"/>
          <ac:spMkLst>
            <pc:docMk/>
            <pc:sldMk cId="2146438670" sldId="292"/>
            <ac:spMk id="3" creationId="{DB5E7624-1DBC-C662-6795-CED1DFFF0138}"/>
          </ac:spMkLst>
        </pc:spChg>
        <pc:picChg chg="del">
          <ac:chgData name="Gaspar Lesznik" userId="e9d1b2ee126e42f7" providerId="LiveId" clId="{6D1B7283-6394-431A-BC70-CC75BB301823}" dt="2023-06-23T21:05:42.781" v="7591" actId="21"/>
          <ac:picMkLst>
            <pc:docMk/>
            <pc:sldMk cId="2146438670" sldId="292"/>
            <ac:picMk id="1026" creationId="{E9A76CA0-CC11-F233-11A9-A00038F63E86}"/>
          </ac:picMkLst>
        </pc:picChg>
      </pc:sldChg>
      <pc:sldChg chg="ord">
        <pc:chgData name="Gaspar Lesznik" userId="e9d1b2ee126e42f7" providerId="LiveId" clId="{6D1B7283-6394-431A-BC70-CC75BB301823}" dt="2023-06-27T15:33:02.758" v="9883"/>
        <pc:sldMkLst>
          <pc:docMk/>
          <pc:sldMk cId="2926431431" sldId="293"/>
        </pc:sldMkLst>
      </pc:sldChg>
      <pc:sldChg chg="del">
        <pc:chgData name="Gaspar Lesznik" userId="e9d1b2ee126e42f7" providerId="LiveId" clId="{6D1B7283-6394-431A-BC70-CC75BB301823}" dt="2023-06-27T15:32:42.292" v="9881" actId="2696"/>
        <pc:sldMkLst>
          <pc:docMk/>
          <pc:sldMk cId="3216503107" sldId="294"/>
        </pc:sldMkLst>
      </pc:sldChg>
      <pc:sldChg chg="modSp new del mod ord">
        <pc:chgData name="Gaspar Lesznik" userId="e9d1b2ee126e42f7" providerId="LiveId" clId="{6D1B7283-6394-431A-BC70-CC75BB301823}" dt="2023-06-27T15:38:23.159" v="9941" actId="2696"/>
        <pc:sldMkLst>
          <pc:docMk/>
          <pc:sldMk cId="3830512256" sldId="295"/>
        </pc:sldMkLst>
        <pc:spChg chg="mod">
          <ac:chgData name="Gaspar Lesznik" userId="e9d1b2ee126e42f7" providerId="LiveId" clId="{6D1B7283-6394-431A-BC70-CC75BB301823}" dt="2023-06-16T19:47:00.665" v="54" actId="20577"/>
          <ac:spMkLst>
            <pc:docMk/>
            <pc:sldMk cId="3830512256" sldId="295"/>
            <ac:spMk id="2" creationId="{7E2AAD00-2FF5-261D-1D88-927FF8D1D073}"/>
          </ac:spMkLst>
        </pc:spChg>
        <pc:spChg chg="mod">
          <ac:chgData name="Gaspar Lesznik" userId="e9d1b2ee126e42f7" providerId="LiveId" clId="{6D1B7283-6394-431A-BC70-CC75BB301823}" dt="2023-06-17T22:13:12.180" v="607" actId="20577"/>
          <ac:spMkLst>
            <pc:docMk/>
            <pc:sldMk cId="3830512256" sldId="295"/>
            <ac:spMk id="3" creationId="{743A55C5-00B4-3E05-AE67-BBD60C78796B}"/>
          </ac:spMkLst>
        </pc:spChg>
      </pc:sldChg>
      <pc:sldChg chg="addSp delSp modSp new del">
        <pc:chgData name="Gaspar Lesznik" userId="e9d1b2ee126e42f7" providerId="LiveId" clId="{6D1B7283-6394-431A-BC70-CC75BB301823}" dt="2023-06-26T13:02:48.377" v="8681" actId="2696"/>
        <pc:sldMkLst>
          <pc:docMk/>
          <pc:sldMk cId="3917916524" sldId="296"/>
        </pc:sldMkLst>
        <pc:spChg chg="del">
          <ac:chgData name="Gaspar Lesznik" userId="e9d1b2ee126e42f7" providerId="LiveId" clId="{6D1B7283-6394-431A-BC70-CC75BB301823}" dt="2023-06-16T20:02:31.082" v="89"/>
          <ac:spMkLst>
            <pc:docMk/>
            <pc:sldMk cId="3917916524" sldId="296"/>
            <ac:spMk id="3" creationId="{0574C20B-5F95-DD7B-D5E8-95B55608FD22}"/>
          </ac:spMkLst>
        </pc:spChg>
        <pc:picChg chg="add mod">
          <ac:chgData name="Gaspar Lesznik" userId="e9d1b2ee126e42f7" providerId="LiveId" clId="{6D1B7283-6394-431A-BC70-CC75BB301823}" dt="2023-06-16T20:02:31.082" v="89"/>
          <ac:picMkLst>
            <pc:docMk/>
            <pc:sldMk cId="3917916524" sldId="296"/>
            <ac:picMk id="1026" creationId="{8366B234-3E7B-D51F-9960-BD2DAD9F5037}"/>
          </ac:picMkLst>
        </pc:picChg>
      </pc:sldChg>
      <pc:sldChg chg="addSp delSp modSp new mod">
        <pc:chgData name="Gaspar Lesznik" userId="e9d1b2ee126e42f7" providerId="LiveId" clId="{6D1B7283-6394-431A-BC70-CC75BB301823}" dt="2023-06-26T13:29:29.234" v="9097" actId="1076"/>
        <pc:sldMkLst>
          <pc:docMk/>
          <pc:sldMk cId="450305160" sldId="297"/>
        </pc:sldMkLst>
        <pc:spChg chg="mod">
          <ac:chgData name="Gaspar Lesznik" userId="e9d1b2ee126e42f7" providerId="LiveId" clId="{6D1B7283-6394-431A-BC70-CC75BB301823}" dt="2023-06-26T13:04:09.497" v="8693" actId="20577"/>
          <ac:spMkLst>
            <pc:docMk/>
            <pc:sldMk cId="450305160" sldId="297"/>
            <ac:spMk id="2" creationId="{A4101C64-3599-D36C-0240-C3AB3238CE1D}"/>
          </ac:spMkLst>
        </pc:spChg>
        <pc:spChg chg="del">
          <ac:chgData name="Gaspar Lesznik" userId="e9d1b2ee126e42f7" providerId="LiveId" clId="{6D1B7283-6394-431A-BC70-CC75BB301823}" dt="2023-06-16T20:03:17.637" v="91"/>
          <ac:spMkLst>
            <pc:docMk/>
            <pc:sldMk cId="450305160" sldId="297"/>
            <ac:spMk id="3" creationId="{362B92F0-16A9-6995-DADB-C9B2A906DC31}"/>
          </ac:spMkLst>
        </pc:spChg>
        <pc:picChg chg="add mod">
          <ac:chgData name="Gaspar Lesznik" userId="e9d1b2ee126e42f7" providerId="LiveId" clId="{6D1B7283-6394-431A-BC70-CC75BB301823}" dt="2023-06-26T13:29:29.234" v="9097" actId="1076"/>
          <ac:picMkLst>
            <pc:docMk/>
            <pc:sldMk cId="450305160" sldId="297"/>
            <ac:picMk id="2050" creationId="{60EA0EF5-AD8C-6300-2835-0876CC8C18F5}"/>
          </ac:picMkLst>
        </pc:picChg>
      </pc:sldChg>
      <pc:sldChg chg="addSp delSp modSp new mod ord modClrScheme chgLayout">
        <pc:chgData name="Gaspar Lesznik" userId="e9d1b2ee126e42f7" providerId="LiveId" clId="{6D1B7283-6394-431A-BC70-CC75BB301823}" dt="2023-06-26T13:13:16.036" v="8734" actId="1035"/>
        <pc:sldMkLst>
          <pc:docMk/>
          <pc:sldMk cId="4190330955" sldId="298"/>
        </pc:sldMkLst>
        <pc:spChg chg="del mod ord">
          <ac:chgData name="Gaspar Lesznik" userId="e9d1b2ee126e42f7" providerId="LiveId" clId="{6D1B7283-6394-431A-BC70-CC75BB301823}" dt="2023-06-16T20:05:51.718" v="94" actId="700"/>
          <ac:spMkLst>
            <pc:docMk/>
            <pc:sldMk cId="4190330955" sldId="298"/>
            <ac:spMk id="2" creationId="{C1606018-135A-583F-C53A-9285D322E889}"/>
          </ac:spMkLst>
        </pc:spChg>
        <pc:spChg chg="del">
          <ac:chgData name="Gaspar Lesznik" userId="e9d1b2ee126e42f7" providerId="LiveId" clId="{6D1B7283-6394-431A-BC70-CC75BB301823}" dt="2023-06-16T20:05:24.176" v="93"/>
          <ac:spMkLst>
            <pc:docMk/>
            <pc:sldMk cId="4190330955" sldId="298"/>
            <ac:spMk id="3" creationId="{23758D4A-E3B3-D8B8-2FFC-7F52D615471C}"/>
          </ac:spMkLst>
        </pc:spChg>
        <pc:spChg chg="add mod ord">
          <ac:chgData name="Gaspar Lesznik" userId="e9d1b2ee126e42f7" providerId="LiveId" clId="{6D1B7283-6394-431A-BC70-CC75BB301823}" dt="2023-06-26T13:13:16.036" v="8734" actId="1035"/>
          <ac:spMkLst>
            <pc:docMk/>
            <pc:sldMk cId="4190330955" sldId="298"/>
            <ac:spMk id="4" creationId="{84F73A71-F7FB-0D6C-A85D-B1AF5EB23C22}"/>
          </ac:spMkLst>
        </pc:spChg>
        <pc:spChg chg="add mod ord">
          <ac:chgData name="Gaspar Lesznik" userId="e9d1b2ee126e42f7" providerId="LiveId" clId="{6D1B7283-6394-431A-BC70-CC75BB301823}" dt="2023-06-26T13:02:18.109" v="8680" actId="404"/>
          <ac:spMkLst>
            <pc:docMk/>
            <pc:sldMk cId="4190330955" sldId="298"/>
            <ac:spMk id="5" creationId="{D2DDD76D-ABCF-3CE6-7CB3-78AFA1D9C65F}"/>
          </ac:spMkLst>
        </pc:spChg>
        <pc:picChg chg="add mod ord">
          <ac:chgData name="Gaspar Lesznik" userId="e9d1b2ee126e42f7" providerId="LiveId" clId="{6D1B7283-6394-431A-BC70-CC75BB301823}" dt="2023-06-16T20:05:51.718" v="94" actId="700"/>
          <ac:picMkLst>
            <pc:docMk/>
            <pc:sldMk cId="4190330955" sldId="298"/>
            <ac:picMk id="3074" creationId="{92151CAE-6075-953B-199C-14873E7E9665}"/>
          </ac:picMkLst>
        </pc:picChg>
      </pc:sldChg>
      <pc:sldChg chg="addSp delSp modSp new mod">
        <pc:chgData name="Gaspar Lesznik" userId="e9d1b2ee126e42f7" providerId="LiveId" clId="{6D1B7283-6394-431A-BC70-CC75BB301823}" dt="2023-06-26T13:05:25.036" v="8731" actId="20577"/>
        <pc:sldMkLst>
          <pc:docMk/>
          <pc:sldMk cId="2800222566" sldId="299"/>
        </pc:sldMkLst>
        <pc:spChg chg="mod">
          <ac:chgData name="Gaspar Lesznik" userId="e9d1b2ee126e42f7" providerId="LiveId" clId="{6D1B7283-6394-431A-BC70-CC75BB301823}" dt="2023-06-26T13:05:19.673" v="8726" actId="20577"/>
          <ac:spMkLst>
            <pc:docMk/>
            <pc:sldMk cId="2800222566" sldId="299"/>
            <ac:spMk id="2" creationId="{5BFA6F1C-15FA-DFAB-5A78-5CF1ED8B60AD}"/>
          </ac:spMkLst>
        </pc:spChg>
        <pc:spChg chg="del">
          <ac:chgData name="Gaspar Lesznik" userId="e9d1b2ee126e42f7" providerId="LiveId" clId="{6D1B7283-6394-431A-BC70-CC75BB301823}" dt="2023-06-16T20:18:46.259" v="160"/>
          <ac:spMkLst>
            <pc:docMk/>
            <pc:sldMk cId="2800222566" sldId="299"/>
            <ac:spMk id="3" creationId="{59D72882-7399-94C9-37B2-C7C91378104D}"/>
          </ac:spMkLst>
        </pc:spChg>
        <pc:spChg chg="mod">
          <ac:chgData name="Gaspar Lesznik" userId="e9d1b2ee126e42f7" providerId="LiveId" clId="{6D1B7283-6394-431A-BC70-CC75BB301823}" dt="2023-06-26T13:05:25.036" v="8731" actId="20577"/>
          <ac:spMkLst>
            <pc:docMk/>
            <pc:sldMk cId="2800222566" sldId="299"/>
            <ac:spMk id="4" creationId="{670328FF-7234-0082-7C14-1C8ECC12801B}"/>
          </ac:spMkLst>
        </pc:spChg>
        <pc:picChg chg="add mod">
          <ac:chgData name="Gaspar Lesznik" userId="e9d1b2ee126e42f7" providerId="LiveId" clId="{6D1B7283-6394-431A-BC70-CC75BB301823}" dt="2023-06-16T20:19:56.321" v="205" actId="1076"/>
          <ac:picMkLst>
            <pc:docMk/>
            <pc:sldMk cId="2800222566" sldId="299"/>
            <ac:picMk id="4098" creationId="{59784808-D4B5-0467-3347-3D8857B7E6C5}"/>
          </ac:picMkLst>
        </pc:picChg>
      </pc:sldChg>
      <pc:sldChg chg="addSp delSp modSp new mod ord">
        <pc:chgData name="Gaspar Lesznik" userId="e9d1b2ee126e42f7" providerId="LiveId" clId="{6D1B7283-6394-431A-BC70-CC75BB301823}" dt="2023-06-26T13:00:04.127" v="8639" actId="1036"/>
        <pc:sldMkLst>
          <pc:docMk/>
          <pc:sldMk cId="2630722492" sldId="300"/>
        </pc:sldMkLst>
        <pc:spChg chg="mod">
          <ac:chgData name="Gaspar Lesznik" userId="e9d1b2ee126e42f7" providerId="LiveId" clId="{6D1B7283-6394-431A-BC70-CC75BB301823}" dt="2023-06-26T12:59:31.515" v="8565" actId="1076"/>
          <ac:spMkLst>
            <pc:docMk/>
            <pc:sldMk cId="2630722492" sldId="300"/>
            <ac:spMk id="2" creationId="{D84669DC-F8D2-5658-B246-44CA8D23A458}"/>
          </ac:spMkLst>
        </pc:spChg>
        <pc:spChg chg="del">
          <ac:chgData name="Gaspar Lesznik" userId="e9d1b2ee126e42f7" providerId="LiveId" clId="{6D1B7283-6394-431A-BC70-CC75BB301823}" dt="2023-06-17T01:26:52.901" v="207"/>
          <ac:spMkLst>
            <pc:docMk/>
            <pc:sldMk cId="2630722492" sldId="300"/>
            <ac:spMk id="3" creationId="{ECFC978F-B894-35D0-D083-3E2504FB650B}"/>
          </ac:spMkLst>
        </pc:spChg>
        <pc:spChg chg="del mod">
          <ac:chgData name="Gaspar Lesznik" userId="e9d1b2ee126e42f7" providerId="LiveId" clId="{6D1B7283-6394-431A-BC70-CC75BB301823}" dt="2023-06-26T12:59:51.680" v="8606" actId="478"/>
          <ac:spMkLst>
            <pc:docMk/>
            <pc:sldMk cId="2630722492" sldId="300"/>
            <ac:spMk id="4" creationId="{300DCF38-E388-0247-27B7-CFB7617194D9}"/>
          </ac:spMkLst>
        </pc:spChg>
        <pc:picChg chg="add mod">
          <ac:chgData name="Gaspar Lesznik" userId="e9d1b2ee126e42f7" providerId="LiveId" clId="{6D1B7283-6394-431A-BC70-CC75BB301823}" dt="2023-06-26T13:00:04.127" v="8639" actId="1036"/>
          <ac:picMkLst>
            <pc:docMk/>
            <pc:sldMk cId="2630722492" sldId="300"/>
            <ac:picMk id="3" creationId="{CAA9F874-45BC-3064-C024-24A4B7288BC3}"/>
          </ac:picMkLst>
        </pc:picChg>
        <pc:picChg chg="add mod">
          <ac:chgData name="Gaspar Lesznik" userId="e9d1b2ee126e42f7" providerId="LiveId" clId="{6D1B7283-6394-431A-BC70-CC75BB301823}" dt="2023-06-17T01:26:52.901" v="207"/>
          <ac:picMkLst>
            <pc:docMk/>
            <pc:sldMk cId="2630722492" sldId="300"/>
            <ac:picMk id="5122" creationId="{B45400FD-991E-5E7A-9E44-CC2FBF9C975C}"/>
          </ac:picMkLst>
        </pc:picChg>
      </pc:sldChg>
      <pc:sldChg chg="addSp delSp modSp new del ord">
        <pc:chgData name="Gaspar Lesznik" userId="e9d1b2ee126e42f7" providerId="LiveId" clId="{6D1B7283-6394-431A-BC70-CC75BB301823}" dt="2023-06-26T13:01:11.048" v="8649" actId="2696"/>
        <pc:sldMkLst>
          <pc:docMk/>
          <pc:sldMk cId="1966199277" sldId="301"/>
        </pc:sldMkLst>
        <pc:spChg chg="del">
          <ac:chgData name="Gaspar Lesznik" userId="e9d1b2ee126e42f7" providerId="LiveId" clId="{6D1B7283-6394-431A-BC70-CC75BB301823}" dt="2023-06-17T01:28:46.435" v="248"/>
          <ac:spMkLst>
            <pc:docMk/>
            <pc:sldMk cId="1966199277" sldId="301"/>
            <ac:spMk id="3" creationId="{2DB40A62-DBF1-6142-F9BF-D5740E740A4D}"/>
          </ac:spMkLst>
        </pc:spChg>
        <pc:picChg chg="add mod">
          <ac:chgData name="Gaspar Lesznik" userId="e9d1b2ee126e42f7" providerId="LiveId" clId="{6D1B7283-6394-431A-BC70-CC75BB301823}" dt="2023-06-17T01:28:46.435" v="248"/>
          <ac:picMkLst>
            <pc:docMk/>
            <pc:sldMk cId="1966199277" sldId="301"/>
            <ac:picMk id="6146" creationId="{9D660922-E2AB-0C2B-357F-DB5BB2A2F0CA}"/>
          </ac:picMkLst>
        </pc:picChg>
      </pc:sldChg>
      <pc:sldChg chg="addSp delSp modSp new mod ord">
        <pc:chgData name="Gaspar Lesznik" userId="e9d1b2ee126e42f7" providerId="LiveId" clId="{6D1B7283-6394-431A-BC70-CC75BB301823}" dt="2023-06-26T12:55:44.265" v="8532"/>
        <pc:sldMkLst>
          <pc:docMk/>
          <pc:sldMk cId="3677601788" sldId="302"/>
        </pc:sldMkLst>
        <pc:spChg chg="mod">
          <ac:chgData name="Gaspar Lesznik" userId="e9d1b2ee126e42f7" providerId="LiveId" clId="{6D1B7283-6394-431A-BC70-CC75BB301823}" dt="2023-06-25T14:02:17.129" v="8451" actId="1076"/>
          <ac:spMkLst>
            <pc:docMk/>
            <pc:sldMk cId="3677601788" sldId="302"/>
            <ac:spMk id="2" creationId="{1C80591A-90EE-BDCF-B431-F12CFD3A3F8A}"/>
          </ac:spMkLst>
        </pc:spChg>
        <pc:spChg chg="add del">
          <ac:chgData name="Gaspar Lesznik" userId="e9d1b2ee126e42f7" providerId="LiveId" clId="{6D1B7283-6394-431A-BC70-CC75BB301823}" dt="2023-06-17T01:42:56.127" v="252"/>
          <ac:spMkLst>
            <pc:docMk/>
            <pc:sldMk cId="3677601788" sldId="302"/>
            <ac:spMk id="3" creationId="{1FFDD938-3C4E-152C-4B92-A0BCE2CC31AC}"/>
          </ac:spMkLst>
        </pc:spChg>
        <pc:spChg chg="del mod">
          <ac:chgData name="Gaspar Lesznik" userId="e9d1b2ee126e42f7" providerId="LiveId" clId="{6D1B7283-6394-431A-BC70-CC75BB301823}" dt="2023-06-25T14:01:20.719" v="8413" actId="478"/>
          <ac:spMkLst>
            <pc:docMk/>
            <pc:sldMk cId="3677601788" sldId="302"/>
            <ac:spMk id="4" creationId="{886FF4C9-2BC9-367B-4876-6AF5CCDB3C54}"/>
          </ac:spMkLst>
        </pc:spChg>
        <pc:spChg chg="add del mod">
          <ac:chgData name="Gaspar Lesznik" userId="e9d1b2ee126e42f7" providerId="LiveId" clId="{6D1B7283-6394-431A-BC70-CC75BB301823}" dt="2023-06-25T14:01:27.021" v="8414" actId="478"/>
          <ac:spMkLst>
            <pc:docMk/>
            <pc:sldMk cId="3677601788" sldId="302"/>
            <ac:spMk id="5" creationId="{23637FC1-E8B7-D561-9D09-A69F3EDE21FD}"/>
          </ac:spMkLst>
        </pc:spChg>
        <pc:picChg chg="add del mod">
          <ac:chgData name="Gaspar Lesznik" userId="e9d1b2ee126e42f7" providerId="LiveId" clId="{6D1B7283-6394-431A-BC70-CC75BB301823}" dt="2023-06-17T01:40:11.555" v="251"/>
          <ac:picMkLst>
            <pc:docMk/>
            <pc:sldMk cId="3677601788" sldId="302"/>
            <ac:picMk id="7170" creationId="{CC56CA2E-908C-0018-6FAC-49CF3568AD7D}"/>
          </ac:picMkLst>
        </pc:picChg>
        <pc:picChg chg="add mod">
          <ac:chgData name="Gaspar Lesznik" userId="e9d1b2ee126e42f7" providerId="LiveId" clId="{6D1B7283-6394-431A-BC70-CC75BB301823}" dt="2023-06-25T14:01:01.321" v="8412" actId="14100"/>
          <ac:picMkLst>
            <pc:docMk/>
            <pc:sldMk cId="3677601788" sldId="302"/>
            <ac:picMk id="7172" creationId="{B58BF9D1-A90C-9171-E303-CB96C58A9BD2}"/>
          </ac:picMkLst>
        </pc:picChg>
      </pc:sldChg>
      <pc:sldChg chg="addSp delSp modSp new del mod">
        <pc:chgData name="Gaspar Lesznik" userId="e9d1b2ee126e42f7" providerId="LiveId" clId="{6D1B7283-6394-431A-BC70-CC75BB301823}" dt="2023-06-25T14:03:47.567" v="8458" actId="2696"/>
        <pc:sldMkLst>
          <pc:docMk/>
          <pc:sldMk cId="766090815" sldId="303"/>
        </pc:sldMkLst>
        <pc:spChg chg="del">
          <ac:chgData name="Gaspar Lesznik" userId="e9d1b2ee126e42f7" providerId="LiveId" clId="{6D1B7283-6394-431A-BC70-CC75BB301823}" dt="2023-06-17T11:28:28.873" v="278"/>
          <ac:spMkLst>
            <pc:docMk/>
            <pc:sldMk cId="766090815" sldId="303"/>
            <ac:spMk id="3" creationId="{C12FDC33-9A3D-C647-15DD-C60A2418C4F6}"/>
          </ac:spMkLst>
        </pc:spChg>
        <pc:spChg chg="mod">
          <ac:chgData name="Gaspar Lesznik" userId="e9d1b2ee126e42f7" providerId="LiveId" clId="{6D1B7283-6394-431A-BC70-CC75BB301823}" dt="2023-06-17T11:34:21.032" v="343" actId="27636"/>
          <ac:spMkLst>
            <pc:docMk/>
            <pc:sldMk cId="766090815" sldId="303"/>
            <ac:spMk id="4" creationId="{C44504BC-DC2D-86E6-4681-FFF23F2C4D8B}"/>
          </ac:spMkLst>
        </pc:spChg>
        <pc:picChg chg="add mod">
          <ac:chgData name="Gaspar Lesznik" userId="e9d1b2ee126e42f7" providerId="LiveId" clId="{6D1B7283-6394-431A-BC70-CC75BB301823}" dt="2023-06-17T11:28:28.873" v="278"/>
          <ac:picMkLst>
            <pc:docMk/>
            <pc:sldMk cId="766090815" sldId="303"/>
            <ac:picMk id="8194" creationId="{C465C60E-BE81-0F74-13CA-6ECABE35C953}"/>
          </ac:picMkLst>
        </pc:picChg>
      </pc:sldChg>
      <pc:sldChg chg="addSp delSp modSp new del mod ord modClrScheme chgLayout">
        <pc:chgData name="Gaspar Lesznik" userId="e9d1b2ee126e42f7" providerId="LiveId" clId="{6D1B7283-6394-431A-BC70-CC75BB301823}" dt="2023-06-23T16:36:40.192" v="6535" actId="2696"/>
        <pc:sldMkLst>
          <pc:docMk/>
          <pc:sldMk cId="2094710085" sldId="304"/>
        </pc:sldMkLst>
        <pc:spChg chg="del mod ord">
          <ac:chgData name="Gaspar Lesznik" userId="e9d1b2ee126e42f7" providerId="LiveId" clId="{6D1B7283-6394-431A-BC70-CC75BB301823}" dt="2023-06-17T12:04:28.984" v="345" actId="700"/>
          <ac:spMkLst>
            <pc:docMk/>
            <pc:sldMk cId="2094710085" sldId="304"/>
            <ac:spMk id="2" creationId="{BF443238-9488-B72C-AFAB-D2985105877F}"/>
          </ac:spMkLst>
        </pc:spChg>
        <pc:spChg chg="del mod ord">
          <ac:chgData name="Gaspar Lesznik" userId="e9d1b2ee126e42f7" providerId="LiveId" clId="{6D1B7283-6394-431A-BC70-CC75BB301823}" dt="2023-06-17T12:04:28.984" v="345" actId="700"/>
          <ac:spMkLst>
            <pc:docMk/>
            <pc:sldMk cId="2094710085" sldId="304"/>
            <ac:spMk id="3" creationId="{F665AFE2-CF81-357B-0128-509A53BE1775}"/>
          </ac:spMkLst>
        </pc:spChg>
        <pc:spChg chg="add del mod ord">
          <ac:chgData name="Gaspar Lesznik" userId="e9d1b2ee126e42f7" providerId="LiveId" clId="{6D1B7283-6394-431A-BC70-CC75BB301823}" dt="2023-06-22T01:45:10.611" v="5672" actId="478"/>
          <ac:spMkLst>
            <pc:docMk/>
            <pc:sldMk cId="2094710085" sldId="304"/>
            <ac:spMk id="4" creationId="{B833351B-4564-FF36-5537-F38E30B64836}"/>
          </ac:spMkLst>
        </pc:spChg>
        <pc:spChg chg="add del mod ord">
          <ac:chgData name="Gaspar Lesznik" userId="e9d1b2ee126e42f7" providerId="LiveId" clId="{6D1B7283-6394-431A-BC70-CC75BB301823}" dt="2023-06-17T12:04:32.371" v="346"/>
          <ac:spMkLst>
            <pc:docMk/>
            <pc:sldMk cId="2094710085" sldId="304"/>
            <ac:spMk id="5" creationId="{00AF0FC8-068B-65A3-2944-44459FE0D619}"/>
          </ac:spMkLst>
        </pc:spChg>
        <pc:spChg chg="add del mod ord">
          <ac:chgData name="Gaspar Lesznik" userId="e9d1b2ee126e42f7" providerId="LiveId" clId="{6D1B7283-6394-431A-BC70-CC75BB301823}" dt="2023-06-22T01:52:21.015" v="5767" actId="478"/>
          <ac:spMkLst>
            <pc:docMk/>
            <pc:sldMk cId="2094710085" sldId="304"/>
            <ac:spMk id="6" creationId="{E030A132-283A-4B4A-CC88-0A36CEF344F3}"/>
          </ac:spMkLst>
        </pc:spChg>
        <pc:spChg chg="add del mod">
          <ac:chgData name="Gaspar Lesznik" userId="e9d1b2ee126e42f7" providerId="LiveId" clId="{6D1B7283-6394-431A-BC70-CC75BB301823}" dt="2023-06-22T01:45:13.209" v="5673" actId="478"/>
          <ac:spMkLst>
            <pc:docMk/>
            <pc:sldMk cId="2094710085" sldId="304"/>
            <ac:spMk id="8" creationId="{454B2A9D-B23A-396E-4F56-77807CF37A18}"/>
          </ac:spMkLst>
        </pc:spChg>
        <pc:spChg chg="add del mod">
          <ac:chgData name="Gaspar Lesznik" userId="e9d1b2ee126e42f7" providerId="LiveId" clId="{6D1B7283-6394-431A-BC70-CC75BB301823}" dt="2023-06-22T01:46:51.249" v="5696" actId="478"/>
          <ac:spMkLst>
            <pc:docMk/>
            <pc:sldMk cId="2094710085" sldId="304"/>
            <ac:spMk id="10" creationId="{B4A38AF7-1194-0F7A-C59E-928D6A4842BE}"/>
          </ac:spMkLst>
        </pc:spChg>
        <pc:spChg chg="add del mod">
          <ac:chgData name="Gaspar Lesznik" userId="e9d1b2ee126e42f7" providerId="LiveId" clId="{6D1B7283-6394-431A-BC70-CC75BB301823}" dt="2023-06-22T01:52:22.671" v="5768" actId="478"/>
          <ac:spMkLst>
            <pc:docMk/>
            <pc:sldMk cId="2094710085" sldId="304"/>
            <ac:spMk id="12" creationId="{77AE1D76-5882-13C6-E93E-57627B0B7913}"/>
          </ac:spMkLst>
        </pc:spChg>
        <pc:picChg chg="add mod">
          <ac:chgData name="Gaspar Lesznik" userId="e9d1b2ee126e42f7" providerId="LiveId" clId="{6D1B7283-6394-431A-BC70-CC75BB301823}" dt="2023-06-23T11:35:58.127" v="6248" actId="1076"/>
          <ac:picMkLst>
            <pc:docMk/>
            <pc:sldMk cId="2094710085" sldId="304"/>
            <ac:picMk id="9218" creationId="{1FEB93AB-026B-B519-C8A2-59FEE32E45B8}"/>
          </ac:picMkLst>
        </pc:picChg>
      </pc:sldChg>
      <pc:sldChg chg="addSp delSp modSp new del mod ord modClrScheme chgLayout">
        <pc:chgData name="Gaspar Lesznik" userId="e9d1b2ee126e42f7" providerId="LiveId" clId="{6D1B7283-6394-431A-BC70-CC75BB301823}" dt="2023-06-23T16:19:39.126" v="6467" actId="2696"/>
        <pc:sldMkLst>
          <pc:docMk/>
          <pc:sldMk cId="1191245153" sldId="305"/>
        </pc:sldMkLst>
        <pc:spChg chg="del mod ord">
          <ac:chgData name="Gaspar Lesznik" userId="e9d1b2ee126e42f7" providerId="LiveId" clId="{6D1B7283-6394-431A-BC70-CC75BB301823}" dt="2023-06-17T12:12:59.481" v="551" actId="700"/>
          <ac:spMkLst>
            <pc:docMk/>
            <pc:sldMk cId="1191245153" sldId="305"/>
            <ac:spMk id="2" creationId="{17CFE74A-AFEC-EADB-5689-0D8026541B2A}"/>
          </ac:spMkLst>
        </pc:spChg>
        <pc:spChg chg="del mod ord">
          <ac:chgData name="Gaspar Lesznik" userId="e9d1b2ee126e42f7" providerId="LiveId" clId="{6D1B7283-6394-431A-BC70-CC75BB301823}" dt="2023-06-17T12:12:59.481" v="551" actId="700"/>
          <ac:spMkLst>
            <pc:docMk/>
            <pc:sldMk cId="1191245153" sldId="305"/>
            <ac:spMk id="3" creationId="{D5C3E0B5-D8FF-6E6B-696C-A91D0524CA99}"/>
          </ac:spMkLst>
        </pc:spChg>
        <pc:spChg chg="add del mod ord">
          <ac:chgData name="Gaspar Lesznik" userId="e9d1b2ee126e42f7" providerId="LiveId" clId="{6D1B7283-6394-431A-BC70-CC75BB301823}" dt="2023-06-22T01:09:30.813" v="4903" actId="478"/>
          <ac:spMkLst>
            <pc:docMk/>
            <pc:sldMk cId="1191245153" sldId="305"/>
            <ac:spMk id="4" creationId="{595742D2-35CA-3716-9EA9-2E72AB707BD2}"/>
          </ac:spMkLst>
        </pc:spChg>
        <pc:spChg chg="add del mod ord">
          <ac:chgData name="Gaspar Lesznik" userId="e9d1b2ee126e42f7" providerId="LiveId" clId="{6D1B7283-6394-431A-BC70-CC75BB301823}" dt="2023-06-17T12:13:03.960" v="552" actId="22"/>
          <ac:spMkLst>
            <pc:docMk/>
            <pc:sldMk cId="1191245153" sldId="305"/>
            <ac:spMk id="5" creationId="{18B8D719-3565-B004-06E5-EBFE45CA82B4}"/>
          </ac:spMkLst>
        </pc:spChg>
        <pc:spChg chg="add del mod ord">
          <ac:chgData name="Gaspar Lesznik" userId="e9d1b2ee126e42f7" providerId="LiveId" clId="{6D1B7283-6394-431A-BC70-CC75BB301823}" dt="2023-06-22T01:09:33.896" v="4904" actId="478"/>
          <ac:spMkLst>
            <pc:docMk/>
            <pc:sldMk cId="1191245153" sldId="305"/>
            <ac:spMk id="6" creationId="{1AD77F34-AC93-4B68-AAA2-021E38C13208}"/>
          </ac:spMkLst>
        </pc:spChg>
        <pc:spChg chg="add del mod">
          <ac:chgData name="Gaspar Lesznik" userId="e9d1b2ee126e42f7" providerId="LiveId" clId="{6D1B7283-6394-431A-BC70-CC75BB301823}" dt="2023-06-22T01:09:49.491" v="4905" actId="478"/>
          <ac:spMkLst>
            <pc:docMk/>
            <pc:sldMk cId="1191245153" sldId="305"/>
            <ac:spMk id="10" creationId="{C9CA7A8D-2F94-FD37-A78C-2C8C2741AB43}"/>
          </ac:spMkLst>
        </pc:spChg>
        <pc:spChg chg="add del mod">
          <ac:chgData name="Gaspar Lesznik" userId="e9d1b2ee126e42f7" providerId="LiveId" clId="{6D1B7283-6394-431A-BC70-CC75BB301823}" dt="2023-06-22T01:09:53.343" v="4906" actId="478"/>
          <ac:spMkLst>
            <pc:docMk/>
            <pc:sldMk cId="1191245153" sldId="305"/>
            <ac:spMk id="12" creationId="{23C98D25-A9F9-3393-2191-22FD53DBE7D3}"/>
          </ac:spMkLst>
        </pc:spChg>
        <pc:picChg chg="add mod ord modCrop">
          <ac:chgData name="Gaspar Lesznik" userId="e9d1b2ee126e42f7" providerId="LiveId" clId="{6D1B7283-6394-431A-BC70-CC75BB301823}" dt="2023-06-22T01:11:20.020" v="4911" actId="1076"/>
          <ac:picMkLst>
            <pc:docMk/>
            <pc:sldMk cId="1191245153" sldId="305"/>
            <ac:picMk id="8" creationId="{DB8FA3AA-02F4-8621-BF28-E7826BD37361}"/>
          </ac:picMkLst>
        </pc:picChg>
      </pc:sldChg>
      <pc:sldChg chg="modSp new del mod ord">
        <pc:chgData name="Gaspar Lesznik" userId="e9d1b2ee126e42f7" providerId="LiveId" clId="{6D1B7283-6394-431A-BC70-CC75BB301823}" dt="2023-06-21T20:52:53.248" v="4118" actId="2696"/>
        <pc:sldMkLst>
          <pc:docMk/>
          <pc:sldMk cId="2218649991" sldId="306"/>
        </pc:sldMkLst>
        <pc:spChg chg="mod">
          <ac:chgData name="Gaspar Lesznik" userId="e9d1b2ee126e42f7" providerId="LiveId" clId="{6D1B7283-6394-431A-BC70-CC75BB301823}" dt="2023-06-17T22:15:09.008" v="619" actId="20577"/>
          <ac:spMkLst>
            <pc:docMk/>
            <pc:sldMk cId="2218649991" sldId="306"/>
            <ac:spMk id="2" creationId="{14F650E7-7739-1952-91FB-C2FF265DA09D}"/>
          </ac:spMkLst>
        </pc:spChg>
        <pc:spChg chg="mod">
          <ac:chgData name="Gaspar Lesznik" userId="e9d1b2ee126e42f7" providerId="LiveId" clId="{6D1B7283-6394-431A-BC70-CC75BB301823}" dt="2023-06-21T19:12:23.592" v="2610" actId="20577"/>
          <ac:spMkLst>
            <pc:docMk/>
            <pc:sldMk cId="2218649991" sldId="306"/>
            <ac:spMk id="3" creationId="{7287D9EC-FCB2-01EA-BA3B-9FFE1869FB4E}"/>
          </ac:spMkLst>
        </pc:spChg>
      </pc:sldChg>
      <pc:sldChg chg="addSp delSp modSp new del mod">
        <pc:chgData name="Gaspar Lesznik" userId="e9d1b2ee126e42f7" providerId="LiveId" clId="{6D1B7283-6394-431A-BC70-CC75BB301823}" dt="2023-06-21T21:07:47.541" v="4210" actId="2696"/>
        <pc:sldMkLst>
          <pc:docMk/>
          <pc:sldMk cId="220871351" sldId="307"/>
        </pc:sldMkLst>
        <pc:spChg chg="mod">
          <ac:chgData name="Gaspar Lesznik" userId="e9d1b2ee126e42f7" providerId="LiveId" clId="{6D1B7283-6394-431A-BC70-CC75BB301823}" dt="2023-06-17T22:45:17.749" v="767" actId="20577"/>
          <ac:spMkLst>
            <pc:docMk/>
            <pc:sldMk cId="220871351" sldId="307"/>
            <ac:spMk id="2" creationId="{15D2C458-7FE1-3DF8-C519-DC1B72E1ECB9}"/>
          </ac:spMkLst>
        </pc:spChg>
        <pc:spChg chg="del">
          <ac:chgData name="Gaspar Lesznik" userId="e9d1b2ee126e42f7" providerId="LiveId" clId="{6D1B7283-6394-431A-BC70-CC75BB301823}" dt="2023-06-17T22:34:41.141" v="675" actId="1032"/>
          <ac:spMkLst>
            <pc:docMk/>
            <pc:sldMk cId="220871351" sldId="307"/>
            <ac:spMk id="3" creationId="{92F0C536-E2BA-247A-EBA5-3B25752F633A}"/>
          </ac:spMkLst>
        </pc:spChg>
        <pc:spChg chg="add del mod">
          <ac:chgData name="Gaspar Lesznik" userId="e9d1b2ee126e42f7" providerId="LiveId" clId="{6D1B7283-6394-431A-BC70-CC75BB301823}" dt="2023-06-17T22:45:11.501" v="758" actId="478"/>
          <ac:spMkLst>
            <pc:docMk/>
            <pc:sldMk cId="220871351" sldId="307"/>
            <ac:spMk id="5" creationId="{0FF67B76-79A8-FFA8-4915-0D5747A7322F}"/>
          </ac:spMkLst>
        </pc:spChg>
        <pc:spChg chg="add mod">
          <ac:chgData name="Gaspar Lesznik" userId="e9d1b2ee126e42f7" providerId="LiveId" clId="{6D1B7283-6394-431A-BC70-CC75BB301823}" dt="2023-06-18T22:20:20.657" v="1717" actId="20577"/>
          <ac:spMkLst>
            <pc:docMk/>
            <pc:sldMk cId="220871351" sldId="307"/>
            <ac:spMk id="6" creationId="{3789CF6B-0AE9-858C-0448-1100104099F6}"/>
          </ac:spMkLst>
        </pc:spChg>
        <pc:spChg chg="add del mod">
          <ac:chgData name="Gaspar Lesznik" userId="e9d1b2ee126e42f7" providerId="LiveId" clId="{6D1B7283-6394-431A-BC70-CC75BB301823}" dt="2023-06-17T22:59:48.238" v="959"/>
          <ac:spMkLst>
            <pc:docMk/>
            <pc:sldMk cId="220871351" sldId="307"/>
            <ac:spMk id="7" creationId="{B2A9BA75-21F5-B716-CEE7-CFDD091D2737}"/>
          </ac:spMkLst>
        </pc:spChg>
        <pc:spChg chg="add mod">
          <ac:chgData name="Gaspar Lesznik" userId="e9d1b2ee126e42f7" providerId="LiveId" clId="{6D1B7283-6394-431A-BC70-CC75BB301823}" dt="2023-06-18T22:15:58.258" v="1678" actId="20577"/>
          <ac:spMkLst>
            <pc:docMk/>
            <pc:sldMk cId="220871351" sldId="307"/>
            <ac:spMk id="8" creationId="{EA8E537D-9C91-2995-D084-0A7F6E07121D}"/>
          </ac:spMkLst>
        </pc:spChg>
        <pc:spChg chg="add mod">
          <ac:chgData name="Gaspar Lesznik" userId="e9d1b2ee126e42f7" providerId="LiveId" clId="{6D1B7283-6394-431A-BC70-CC75BB301823}" dt="2023-06-17T23:08:07.413" v="1199" actId="20577"/>
          <ac:spMkLst>
            <pc:docMk/>
            <pc:sldMk cId="220871351" sldId="307"/>
            <ac:spMk id="9" creationId="{93A3A326-F6F6-BC64-DA23-2E2998C5C663}"/>
          </ac:spMkLst>
        </pc:spChg>
        <pc:spChg chg="mod">
          <ac:chgData name="Gaspar Lesznik" userId="e9d1b2ee126e42f7" providerId="LiveId" clId="{6D1B7283-6394-431A-BC70-CC75BB301823}" dt="2023-06-21T20:17:19.616" v="3753" actId="20577"/>
          <ac:spMkLst>
            <pc:docMk/>
            <pc:sldMk cId="220871351" sldId="307"/>
            <ac:spMk id="11" creationId="{1C97926B-C628-1973-9EFE-47D67BE5937C}"/>
          </ac:spMkLst>
        </pc:spChg>
        <pc:spChg chg="mod">
          <ac:chgData name="Gaspar Lesznik" userId="e9d1b2ee126e42f7" providerId="LiveId" clId="{6D1B7283-6394-431A-BC70-CC75BB301823}" dt="2023-06-21T20:14:50.559" v="3750" actId="18245"/>
          <ac:spMkLst>
            <pc:docMk/>
            <pc:sldMk cId="220871351" sldId="307"/>
            <ac:spMk id="12" creationId="{C8DB0671-11C8-488D-157F-C6DF70FF7DE6}"/>
          </ac:spMkLst>
        </pc:spChg>
        <pc:spChg chg="mod">
          <ac:chgData name="Gaspar Lesznik" userId="e9d1b2ee126e42f7" providerId="LiveId" clId="{6D1B7283-6394-431A-BC70-CC75BB301823}" dt="2023-06-21T20:14:50.559" v="3750" actId="18245"/>
          <ac:spMkLst>
            <pc:docMk/>
            <pc:sldMk cId="220871351" sldId="307"/>
            <ac:spMk id="13" creationId="{546E03A2-CA04-13B0-CD77-3944F667A8AD}"/>
          </ac:spMkLst>
        </pc:spChg>
        <pc:spChg chg="mod">
          <ac:chgData name="Gaspar Lesznik" userId="e9d1b2ee126e42f7" providerId="LiveId" clId="{6D1B7283-6394-431A-BC70-CC75BB301823}" dt="2023-06-21T20:14:50.559" v="3750" actId="18245"/>
          <ac:spMkLst>
            <pc:docMk/>
            <pc:sldMk cId="220871351" sldId="307"/>
            <ac:spMk id="14" creationId="{CAE4BE33-18D0-497A-08B4-C83BA9CCD040}"/>
          </ac:spMkLst>
        </pc:spChg>
        <pc:grpChg chg="mod">
          <ac:chgData name="Gaspar Lesznik" userId="e9d1b2ee126e42f7" providerId="LiveId" clId="{6D1B7283-6394-431A-BC70-CC75BB301823}" dt="2023-06-21T20:14:50.559" v="3750" actId="18245"/>
          <ac:grpSpMkLst>
            <pc:docMk/>
            <pc:sldMk cId="220871351" sldId="307"/>
            <ac:grpSpMk id="10" creationId="{CA650EE6-B2DB-EFBD-E27C-DF1D399BD1A7}"/>
          </ac:grpSpMkLst>
        </pc:grpChg>
        <pc:graphicFrameChg chg="add del mod modGraphic">
          <ac:chgData name="Gaspar Lesznik" userId="e9d1b2ee126e42f7" providerId="LiveId" clId="{6D1B7283-6394-431A-BC70-CC75BB301823}" dt="2023-06-21T20:14:50.559" v="3750" actId="18245"/>
          <ac:graphicFrameMkLst>
            <pc:docMk/>
            <pc:sldMk cId="220871351" sldId="307"/>
            <ac:graphicFrameMk id="4" creationId="{011C7DE0-9B9F-AA3E-087B-AB96E2C73967}"/>
          </ac:graphicFrameMkLst>
        </pc:graphicFrameChg>
      </pc:sldChg>
      <pc:sldChg chg="addSp delSp modSp new mod ord">
        <pc:chgData name="Gaspar Lesznik" userId="e9d1b2ee126e42f7" providerId="LiveId" clId="{6D1B7283-6394-431A-BC70-CC75BB301823}" dt="2023-06-25T13:41:47.384" v="8373" actId="113"/>
        <pc:sldMkLst>
          <pc:docMk/>
          <pc:sldMk cId="3995581896" sldId="308"/>
        </pc:sldMkLst>
        <pc:spChg chg="mod">
          <ac:chgData name="Gaspar Lesznik" userId="e9d1b2ee126e42f7" providerId="LiveId" clId="{6D1B7283-6394-431A-BC70-CC75BB301823}" dt="2023-06-17T23:13:05.805" v="1255" actId="20577"/>
          <ac:spMkLst>
            <pc:docMk/>
            <pc:sldMk cId="3995581896" sldId="308"/>
            <ac:spMk id="2" creationId="{126F28F5-540D-3500-D2C3-BA987DD2CD81}"/>
          </ac:spMkLst>
        </pc:spChg>
        <pc:spChg chg="del">
          <ac:chgData name="Gaspar Lesznik" userId="e9d1b2ee126e42f7" providerId="LiveId" clId="{6D1B7283-6394-431A-BC70-CC75BB301823}" dt="2023-06-17T23:13:26.242" v="1256" actId="1032"/>
          <ac:spMkLst>
            <pc:docMk/>
            <pc:sldMk cId="3995581896" sldId="308"/>
            <ac:spMk id="3" creationId="{ACE510DC-BEEF-21AF-D260-940723B4B6CE}"/>
          </ac:spMkLst>
        </pc:spChg>
        <pc:spChg chg="add mod">
          <ac:chgData name="Gaspar Lesznik" userId="e9d1b2ee126e42f7" providerId="LiveId" clId="{6D1B7283-6394-431A-BC70-CC75BB301823}" dt="2023-06-25T13:41:47.384" v="8373" actId="113"/>
          <ac:spMkLst>
            <pc:docMk/>
            <pc:sldMk cId="3995581896" sldId="308"/>
            <ac:spMk id="5" creationId="{94A5BD6E-579D-AA63-8F59-318CA9751EFD}"/>
          </ac:spMkLst>
        </pc:spChg>
        <pc:spChg chg="add mod">
          <ac:chgData name="Gaspar Lesznik" userId="e9d1b2ee126e42f7" providerId="LiveId" clId="{6D1B7283-6394-431A-BC70-CC75BB301823}" dt="2023-06-25T13:41:47.384" v="8373" actId="113"/>
          <ac:spMkLst>
            <pc:docMk/>
            <pc:sldMk cId="3995581896" sldId="308"/>
            <ac:spMk id="6" creationId="{B0A66F4D-A958-802D-8F2C-DA3746BB43A1}"/>
          </ac:spMkLst>
        </pc:spChg>
        <pc:spChg chg="add mod">
          <ac:chgData name="Gaspar Lesznik" userId="e9d1b2ee126e42f7" providerId="LiveId" clId="{6D1B7283-6394-431A-BC70-CC75BB301823}" dt="2023-06-25T13:41:47.384" v="8373" actId="113"/>
          <ac:spMkLst>
            <pc:docMk/>
            <pc:sldMk cId="3995581896" sldId="308"/>
            <ac:spMk id="7" creationId="{6E64A21B-5E30-8BAE-2592-2B53472FB5B7}"/>
          </ac:spMkLst>
        </pc:spChg>
        <pc:spChg chg="add del mod">
          <ac:chgData name="Gaspar Lesznik" userId="e9d1b2ee126e42f7" providerId="LiveId" clId="{6D1B7283-6394-431A-BC70-CC75BB301823}" dt="2023-06-17T23:32:03.101" v="1574"/>
          <ac:spMkLst>
            <pc:docMk/>
            <pc:sldMk cId="3995581896" sldId="308"/>
            <ac:spMk id="8" creationId="{4E52260F-3146-5C8D-6178-BFABECAD373F}"/>
          </ac:spMkLst>
        </pc:spChg>
        <pc:spChg chg="add mod">
          <ac:chgData name="Gaspar Lesznik" userId="e9d1b2ee126e42f7" providerId="LiveId" clId="{6D1B7283-6394-431A-BC70-CC75BB301823}" dt="2023-06-25T13:41:47.384" v="8373" actId="113"/>
          <ac:spMkLst>
            <pc:docMk/>
            <pc:sldMk cId="3995581896" sldId="308"/>
            <ac:spMk id="9" creationId="{27827CC2-B60F-26A1-6F1B-52DDC05A89FA}"/>
          </ac:spMkLst>
        </pc:spChg>
        <pc:spChg chg="add del mod ord">
          <ac:chgData name="Gaspar Lesznik" userId="e9d1b2ee126e42f7" providerId="LiveId" clId="{6D1B7283-6394-431A-BC70-CC75BB301823}" dt="2023-06-21T21:11:34.457" v="4317"/>
          <ac:spMkLst>
            <pc:docMk/>
            <pc:sldMk cId="3995581896" sldId="308"/>
            <ac:spMk id="10" creationId="{89343843-F482-C9BB-BF94-3639858A89FB}"/>
          </ac:spMkLst>
        </pc:spChg>
        <pc:spChg chg="add del mod">
          <ac:chgData name="Gaspar Lesznik" userId="e9d1b2ee126e42f7" providerId="LiveId" clId="{6D1B7283-6394-431A-BC70-CC75BB301823}" dt="2023-06-21T21:12:47.096" v="4324" actId="478"/>
          <ac:spMkLst>
            <pc:docMk/>
            <pc:sldMk cId="3995581896" sldId="308"/>
            <ac:spMk id="12" creationId="{DF74B2A4-1338-BE16-7E11-7688785EDD6E}"/>
          </ac:spMkLst>
        </pc:spChg>
        <pc:spChg chg="add mod">
          <ac:chgData name="Gaspar Lesznik" userId="e9d1b2ee126e42f7" providerId="LiveId" clId="{6D1B7283-6394-431A-BC70-CC75BB301823}" dt="2023-06-21T21:14:42.567" v="4396" actId="20577"/>
          <ac:spMkLst>
            <pc:docMk/>
            <pc:sldMk cId="3995581896" sldId="308"/>
            <ac:spMk id="13" creationId="{EDD1C3C2-DC68-F2BE-C16A-2A69E10B0F43}"/>
          </ac:spMkLst>
        </pc:spChg>
        <pc:graphicFrameChg chg="add del mod modGraphic">
          <ac:chgData name="Gaspar Lesznik" userId="e9d1b2ee126e42f7" providerId="LiveId" clId="{6D1B7283-6394-431A-BC70-CC75BB301823}" dt="2023-06-21T21:12:05.267" v="4320" actId="478"/>
          <ac:graphicFrameMkLst>
            <pc:docMk/>
            <pc:sldMk cId="3995581896" sldId="308"/>
            <ac:graphicFrameMk id="4" creationId="{F2C71F2C-533E-B60E-4158-E74AD34537D5}"/>
          </ac:graphicFrameMkLst>
        </pc:graphicFrameChg>
      </pc:sldChg>
      <pc:sldChg chg="addSp delSp modSp new mod">
        <pc:chgData name="Gaspar Lesznik" userId="e9d1b2ee126e42f7" providerId="LiveId" clId="{6D1B7283-6394-431A-BC70-CC75BB301823}" dt="2023-06-27T16:48:09.581" v="9946" actId="1037"/>
        <pc:sldMkLst>
          <pc:docMk/>
          <pc:sldMk cId="2325956284" sldId="309"/>
        </pc:sldMkLst>
        <pc:spChg chg="mod">
          <ac:chgData name="Gaspar Lesznik" userId="e9d1b2ee126e42f7" providerId="LiveId" clId="{6D1B7283-6394-431A-BC70-CC75BB301823}" dt="2023-06-25T13:34:11.849" v="8269" actId="1076"/>
          <ac:spMkLst>
            <pc:docMk/>
            <pc:sldMk cId="2325956284" sldId="309"/>
            <ac:spMk id="2" creationId="{FFB9371E-92C3-E653-D3EF-D2EF442A4ED8}"/>
          </ac:spMkLst>
        </pc:spChg>
        <pc:spChg chg="del mod">
          <ac:chgData name="Gaspar Lesznik" userId="e9d1b2ee126e42f7" providerId="LiveId" clId="{6D1B7283-6394-431A-BC70-CC75BB301823}" dt="2023-06-21T18:55:55.391" v="2121" actId="478"/>
          <ac:spMkLst>
            <pc:docMk/>
            <pc:sldMk cId="2325956284" sldId="309"/>
            <ac:spMk id="3" creationId="{61561C6D-7AB1-9DA3-D2DF-18F3FB9F16B3}"/>
          </ac:spMkLst>
        </pc:spChg>
        <pc:spChg chg="add del mod">
          <ac:chgData name="Gaspar Lesznik" userId="e9d1b2ee126e42f7" providerId="LiveId" clId="{6D1B7283-6394-431A-BC70-CC75BB301823}" dt="2023-06-21T18:56:17.710" v="2122" actId="478"/>
          <ac:spMkLst>
            <pc:docMk/>
            <pc:sldMk cId="2325956284" sldId="309"/>
            <ac:spMk id="5" creationId="{FC4998DD-A9E5-150E-4864-5367246D59C1}"/>
          </ac:spMkLst>
        </pc:spChg>
        <pc:spChg chg="add mod">
          <ac:chgData name="Gaspar Lesznik" userId="e9d1b2ee126e42f7" providerId="LiveId" clId="{6D1B7283-6394-431A-BC70-CC75BB301823}" dt="2023-06-25T13:34:38.713" v="8271" actId="403"/>
          <ac:spMkLst>
            <pc:docMk/>
            <pc:sldMk cId="2325956284" sldId="309"/>
            <ac:spMk id="6" creationId="{FC6BAFDF-AF13-7A77-E461-067B8B1B44AB}"/>
          </ac:spMkLst>
        </pc:spChg>
        <pc:spChg chg="add mod">
          <ac:chgData name="Gaspar Lesznik" userId="e9d1b2ee126e42f7" providerId="LiveId" clId="{6D1B7283-6394-431A-BC70-CC75BB301823}" dt="2023-06-25T13:35:35.928" v="8337" actId="1076"/>
          <ac:spMkLst>
            <pc:docMk/>
            <pc:sldMk cId="2325956284" sldId="309"/>
            <ac:spMk id="7" creationId="{C9C2E403-8D8A-9279-A51E-7DF0B89F5461}"/>
          </ac:spMkLst>
        </pc:spChg>
        <pc:spChg chg="add mod">
          <ac:chgData name="Gaspar Lesznik" userId="e9d1b2ee126e42f7" providerId="LiveId" clId="{6D1B7283-6394-431A-BC70-CC75BB301823}" dt="2023-06-25T13:35:44.980" v="8339" actId="1076"/>
          <ac:spMkLst>
            <pc:docMk/>
            <pc:sldMk cId="2325956284" sldId="309"/>
            <ac:spMk id="10" creationId="{0FC5D7FD-3F10-6383-03EB-EFE6A4CCB639}"/>
          </ac:spMkLst>
        </pc:spChg>
        <pc:spChg chg="add mod">
          <ac:chgData name="Gaspar Lesznik" userId="e9d1b2ee126e42f7" providerId="LiveId" clId="{6D1B7283-6394-431A-BC70-CC75BB301823}" dt="2023-06-27T16:48:09.581" v="9946" actId="1037"/>
          <ac:spMkLst>
            <pc:docMk/>
            <pc:sldMk cId="2325956284" sldId="309"/>
            <ac:spMk id="12" creationId="{6E99E82C-1B4A-2473-2BDB-72EE98237067}"/>
          </ac:spMkLst>
        </pc:spChg>
        <pc:spChg chg="add mod">
          <ac:chgData name="Gaspar Lesznik" userId="e9d1b2ee126e42f7" providerId="LiveId" clId="{6D1B7283-6394-431A-BC70-CC75BB301823}" dt="2023-06-25T13:34:56.002" v="8295" actId="1035"/>
          <ac:spMkLst>
            <pc:docMk/>
            <pc:sldMk cId="2325956284" sldId="309"/>
            <ac:spMk id="18" creationId="{A0E2806C-88B9-2779-D81D-31F25B90FA20}"/>
          </ac:spMkLst>
        </pc:spChg>
        <pc:picChg chg="add del mod">
          <ac:chgData name="Gaspar Lesznik" userId="e9d1b2ee126e42f7" providerId="LiveId" clId="{6D1B7283-6394-431A-BC70-CC75BB301823}" dt="2023-06-21T19:16:06.442" v="2625" actId="478"/>
          <ac:picMkLst>
            <pc:docMk/>
            <pc:sldMk cId="2325956284" sldId="309"/>
            <ac:picMk id="16" creationId="{D22F4135-EE92-1991-00D3-32CCD56889EC}"/>
          </ac:picMkLst>
        </pc:picChg>
        <pc:cxnChg chg="add mod">
          <ac:chgData name="Gaspar Lesznik" userId="e9d1b2ee126e42f7" providerId="LiveId" clId="{6D1B7283-6394-431A-BC70-CC75BB301823}" dt="2023-06-25T13:35:40.728" v="8338" actId="1076"/>
          <ac:cxnSpMkLst>
            <pc:docMk/>
            <pc:sldMk cId="2325956284" sldId="309"/>
            <ac:cxnSpMk id="9" creationId="{248D6C0C-F453-8C30-DE78-70DCA6A16D14}"/>
          </ac:cxnSpMkLst>
        </pc:cxnChg>
        <pc:cxnChg chg="add mod">
          <ac:chgData name="Gaspar Lesznik" userId="e9d1b2ee126e42f7" providerId="LiveId" clId="{6D1B7283-6394-431A-BC70-CC75BB301823}" dt="2023-06-25T13:35:49.541" v="8340" actId="1076"/>
          <ac:cxnSpMkLst>
            <pc:docMk/>
            <pc:sldMk cId="2325956284" sldId="309"/>
            <ac:cxnSpMk id="14" creationId="{04578F84-8201-C77D-8636-C4EA522B7FA5}"/>
          </ac:cxnSpMkLst>
        </pc:cxnChg>
      </pc:sldChg>
      <pc:sldChg chg="modSp new del mod">
        <pc:chgData name="Gaspar Lesznik" userId="e9d1b2ee126e42f7" providerId="LiveId" clId="{6D1B7283-6394-431A-BC70-CC75BB301823}" dt="2023-06-21T20:09:17.125" v="3620" actId="2696"/>
        <pc:sldMkLst>
          <pc:docMk/>
          <pc:sldMk cId="2312340418" sldId="310"/>
        </pc:sldMkLst>
        <pc:spChg chg="mod">
          <ac:chgData name="Gaspar Lesznik" userId="e9d1b2ee126e42f7" providerId="LiveId" clId="{6D1B7283-6394-431A-BC70-CC75BB301823}" dt="2023-06-21T19:17:59.802" v="2652" actId="20577"/>
          <ac:spMkLst>
            <pc:docMk/>
            <pc:sldMk cId="2312340418" sldId="310"/>
            <ac:spMk id="2" creationId="{A02DB7EB-1D66-663F-9424-A2CDE5FCFA9B}"/>
          </ac:spMkLst>
        </pc:spChg>
        <pc:spChg chg="mod">
          <ac:chgData name="Gaspar Lesznik" userId="e9d1b2ee126e42f7" providerId="LiveId" clId="{6D1B7283-6394-431A-BC70-CC75BB301823}" dt="2023-06-21T20:02:12.998" v="3607" actId="20577"/>
          <ac:spMkLst>
            <pc:docMk/>
            <pc:sldMk cId="2312340418" sldId="310"/>
            <ac:spMk id="3" creationId="{66AF81FE-4E32-92D5-30FD-FDD3FFDCAEC6}"/>
          </ac:spMkLst>
        </pc:spChg>
      </pc:sldChg>
      <pc:sldChg chg="addSp delSp modSp new mod modClrScheme chgLayout">
        <pc:chgData name="Gaspar Lesznik" userId="e9d1b2ee126e42f7" providerId="LiveId" clId="{6D1B7283-6394-431A-BC70-CC75BB301823}" dt="2023-06-23T20:24:05.466" v="7529" actId="1035"/>
        <pc:sldMkLst>
          <pc:docMk/>
          <pc:sldMk cId="1228466740" sldId="311"/>
        </pc:sldMkLst>
        <pc:spChg chg="del mod ord">
          <ac:chgData name="Gaspar Lesznik" userId="e9d1b2ee126e42f7" providerId="LiveId" clId="{6D1B7283-6394-431A-BC70-CC75BB301823}" dt="2023-06-21T20:03:24.587" v="3609" actId="700"/>
          <ac:spMkLst>
            <pc:docMk/>
            <pc:sldMk cId="1228466740" sldId="311"/>
            <ac:spMk id="2" creationId="{EF61001C-FF59-BDD2-5485-95119531685D}"/>
          </ac:spMkLst>
        </pc:spChg>
        <pc:spChg chg="del mod ord">
          <ac:chgData name="Gaspar Lesznik" userId="e9d1b2ee126e42f7" providerId="LiveId" clId="{6D1B7283-6394-431A-BC70-CC75BB301823}" dt="2023-06-21T20:03:24.587" v="3609" actId="700"/>
          <ac:spMkLst>
            <pc:docMk/>
            <pc:sldMk cId="1228466740" sldId="311"/>
            <ac:spMk id="3" creationId="{9312454E-DA3F-61F4-4DD7-6E88E9A74778}"/>
          </ac:spMkLst>
        </pc:spChg>
        <pc:spChg chg="add del mod ord">
          <ac:chgData name="Gaspar Lesznik" userId="e9d1b2ee126e42f7" providerId="LiveId" clId="{6D1B7283-6394-431A-BC70-CC75BB301823}" dt="2023-06-21T20:09:06.703" v="3619"/>
          <ac:spMkLst>
            <pc:docMk/>
            <pc:sldMk cId="1228466740" sldId="311"/>
            <ac:spMk id="4" creationId="{6BA32A38-5BD9-801E-4F7A-D59B7CEA0CBC}"/>
          </ac:spMkLst>
        </pc:spChg>
        <pc:spChg chg="add mod ord">
          <ac:chgData name="Gaspar Lesznik" userId="e9d1b2ee126e42f7" providerId="LiveId" clId="{6D1B7283-6394-431A-BC70-CC75BB301823}" dt="2023-06-23T20:24:05.466" v="7529" actId="1035"/>
          <ac:spMkLst>
            <pc:docMk/>
            <pc:sldMk cId="1228466740" sldId="311"/>
            <ac:spMk id="5" creationId="{3A1C6A42-C00E-06E2-377E-C9FBD1CD35E0}"/>
          </ac:spMkLst>
        </pc:spChg>
        <pc:spChg chg="add mod ord">
          <ac:chgData name="Gaspar Lesznik" userId="e9d1b2ee126e42f7" providerId="LiveId" clId="{6D1B7283-6394-431A-BC70-CC75BB301823}" dt="2023-06-23T20:24:05.466" v="7529" actId="1035"/>
          <ac:spMkLst>
            <pc:docMk/>
            <pc:sldMk cId="1228466740" sldId="311"/>
            <ac:spMk id="6" creationId="{35D01A08-1D68-9977-248A-EAE06C3FBAD1}"/>
          </ac:spMkLst>
        </pc:spChg>
        <pc:spChg chg="add mod">
          <ac:chgData name="Gaspar Lesznik" userId="e9d1b2ee126e42f7" providerId="LiveId" clId="{6D1B7283-6394-431A-BC70-CC75BB301823}" dt="2023-06-23T20:23:43.002" v="7512" actId="1035"/>
          <ac:spMkLst>
            <pc:docMk/>
            <pc:sldMk cId="1228466740" sldId="311"/>
            <ac:spMk id="7" creationId="{801D0BC6-C0EF-BF59-FB4C-B5EDDC90422E}"/>
          </ac:spMkLst>
        </pc:spChg>
      </pc:sldChg>
      <pc:sldChg chg="addSp modSp new mod ord">
        <pc:chgData name="Gaspar Lesznik" userId="e9d1b2ee126e42f7" providerId="LiveId" clId="{6D1B7283-6394-431A-BC70-CC75BB301823}" dt="2023-06-25T13:42:36.828" v="8379" actId="113"/>
        <pc:sldMkLst>
          <pc:docMk/>
          <pc:sldMk cId="2476018177" sldId="312"/>
        </pc:sldMkLst>
        <pc:spChg chg="mod">
          <ac:chgData name="Gaspar Lesznik" userId="e9d1b2ee126e42f7" providerId="LiveId" clId="{6D1B7283-6394-431A-BC70-CC75BB301823}" dt="2023-06-21T20:46:16.243" v="4059" actId="20577"/>
          <ac:spMkLst>
            <pc:docMk/>
            <pc:sldMk cId="2476018177" sldId="312"/>
            <ac:spMk id="2" creationId="{69434894-DC8F-8C4F-F14C-29DBF006CBE5}"/>
          </ac:spMkLst>
        </pc:spChg>
        <pc:spChg chg="mod">
          <ac:chgData name="Gaspar Lesznik" userId="e9d1b2ee126e42f7" providerId="LiveId" clId="{6D1B7283-6394-431A-BC70-CC75BB301823}" dt="2023-06-25T13:42:28.521" v="8378" actId="14100"/>
          <ac:spMkLst>
            <pc:docMk/>
            <pc:sldMk cId="2476018177" sldId="312"/>
            <ac:spMk id="3" creationId="{F14DDB4B-ED37-B53F-217A-1FC4FA20780D}"/>
          </ac:spMkLst>
        </pc:spChg>
        <pc:spChg chg="add mod ord">
          <ac:chgData name="Gaspar Lesznik" userId="e9d1b2ee126e42f7" providerId="LiveId" clId="{6D1B7283-6394-431A-BC70-CC75BB301823}" dt="2023-06-21T20:50:12.549" v="4111" actId="14100"/>
          <ac:spMkLst>
            <pc:docMk/>
            <pc:sldMk cId="2476018177" sldId="312"/>
            <ac:spMk id="4" creationId="{86FC0863-5B81-BB45-62C6-FCA2B09089F6}"/>
          </ac:spMkLst>
        </pc:spChg>
        <pc:spChg chg="add mod">
          <ac:chgData name="Gaspar Lesznik" userId="e9d1b2ee126e42f7" providerId="LiveId" clId="{6D1B7283-6394-431A-BC70-CC75BB301823}" dt="2023-06-25T13:42:36.828" v="8379" actId="113"/>
          <ac:spMkLst>
            <pc:docMk/>
            <pc:sldMk cId="2476018177" sldId="312"/>
            <ac:spMk id="5" creationId="{5E005D7E-98BA-1EAC-EE31-0F5F3F186937}"/>
          </ac:spMkLst>
        </pc:spChg>
        <pc:spChg chg="add mod">
          <ac:chgData name="Gaspar Lesznik" userId="e9d1b2ee126e42f7" providerId="LiveId" clId="{6D1B7283-6394-431A-BC70-CC75BB301823}" dt="2023-06-25T13:42:36.828" v="8379" actId="113"/>
          <ac:spMkLst>
            <pc:docMk/>
            <pc:sldMk cId="2476018177" sldId="312"/>
            <ac:spMk id="6" creationId="{D90FF228-D624-65B2-E8A0-EB6A466D1B40}"/>
          </ac:spMkLst>
        </pc:spChg>
        <pc:spChg chg="add mod">
          <ac:chgData name="Gaspar Lesznik" userId="e9d1b2ee126e42f7" providerId="LiveId" clId="{6D1B7283-6394-431A-BC70-CC75BB301823}" dt="2023-06-25T13:42:36.828" v="8379" actId="113"/>
          <ac:spMkLst>
            <pc:docMk/>
            <pc:sldMk cId="2476018177" sldId="312"/>
            <ac:spMk id="7" creationId="{6BDE02E3-8101-372C-B7C8-D23B7EE3CA96}"/>
          </ac:spMkLst>
        </pc:spChg>
        <pc:spChg chg="add mod">
          <ac:chgData name="Gaspar Lesznik" userId="e9d1b2ee126e42f7" providerId="LiveId" clId="{6D1B7283-6394-431A-BC70-CC75BB301823}" dt="2023-06-25T13:42:36.828" v="8379" actId="113"/>
          <ac:spMkLst>
            <pc:docMk/>
            <pc:sldMk cId="2476018177" sldId="312"/>
            <ac:spMk id="8" creationId="{36C2A023-A6BF-2215-3F30-0D3DD9C70F98}"/>
          </ac:spMkLst>
        </pc:spChg>
      </pc:sldChg>
      <pc:sldChg chg="addSp delSp modSp new mod ord">
        <pc:chgData name="Gaspar Lesznik" userId="e9d1b2ee126e42f7" providerId="LiveId" clId="{6D1B7283-6394-431A-BC70-CC75BB301823}" dt="2023-06-27T00:47:24.429" v="9223" actId="1076"/>
        <pc:sldMkLst>
          <pc:docMk/>
          <pc:sldMk cId="4247427357" sldId="313"/>
        </pc:sldMkLst>
        <pc:spChg chg="del">
          <ac:chgData name="Gaspar Lesznik" userId="e9d1b2ee126e42f7" providerId="LiveId" clId="{6D1B7283-6394-431A-BC70-CC75BB301823}" dt="2023-06-21T20:23:01.928" v="3803" actId="478"/>
          <ac:spMkLst>
            <pc:docMk/>
            <pc:sldMk cId="4247427357" sldId="313"/>
            <ac:spMk id="2" creationId="{0BE18079-D3CD-781F-8AF3-9BB57F6202D4}"/>
          </ac:spMkLst>
        </pc:spChg>
        <pc:spChg chg="add mod">
          <ac:chgData name="Gaspar Lesznik" userId="e9d1b2ee126e42f7" providerId="LiveId" clId="{6D1B7283-6394-431A-BC70-CC75BB301823}" dt="2023-06-27T00:47:20.735" v="9222" actId="14100"/>
          <ac:spMkLst>
            <pc:docMk/>
            <pc:sldMk cId="4247427357" sldId="313"/>
            <ac:spMk id="2" creationId="{341DD6A9-7410-B532-35D9-633B8BB3A6A9}"/>
          </ac:spMkLst>
        </pc:spChg>
        <pc:spChg chg="mod">
          <ac:chgData name="Gaspar Lesznik" userId="e9d1b2ee126e42f7" providerId="LiveId" clId="{6D1B7283-6394-431A-BC70-CC75BB301823}" dt="2023-06-27T00:46:57.953" v="9221" actId="20577"/>
          <ac:spMkLst>
            <pc:docMk/>
            <pc:sldMk cId="4247427357" sldId="313"/>
            <ac:spMk id="3" creationId="{A20E9D6F-FD4B-CEE2-9C81-DF73D7021CA0}"/>
          </ac:spMkLst>
        </pc:spChg>
        <pc:spChg chg="add mod">
          <ac:chgData name="Gaspar Lesznik" userId="e9d1b2ee126e42f7" providerId="LiveId" clId="{6D1B7283-6394-431A-BC70-CC75BB301823}" dt="2023-06-27T00:47:24.429" v="9223" actId="1076"/>
          <ac:spMkLst>
            <pc:docMk/>
            <pc:sldMk cId="4247427357" sldId="313"/>
            <ac:spMk id="4" creationId="{951F22F3-223E-FE62-33CD-61B7D4C389C8}"/>
          </ac:spMkLst>
        </pc:spChg>
        <pc:spChg chg="add del mod">
          <ac:chgData name="Gaspar Lesznik" userId="e9d1b2ee126e42f7" providerId="LiveId" clId="{6D1B7283-6394-431A-BC70-CC75BB301823}" dt="2023-06-21T20:19:21.632" v="3756" actId="767"/>
          <ac:spMkLst>
            <pc:docMk/>
            <pc:sldMk cId="4247427357" sldId="313"/>
            <ac:spMk id="4" creationId="{DF307227-8E9B-92E7-C86F-474C36A84EFD}"/>
          </ac:spMkLst>
        </pc:spChg>
        <pc:spChg chg="add mod">
          <ac:chgData name="Gaspar Lesznik" userId="e9d1b2ee126e42f7" providerId="LiveId" clId="{6D1B7283-6394-431A-BC70-CC75BB301823}" dt="2023-06-21T20:43:36.421" v="4042" actId="20577"/>
          <ac:spMkLst>
            <pc:docMk/>
            <pc:sldMk cId="4247427357" sldId="313"/>
            <ac:spMk id="5" creationId="{C6DBB6EE-56D8-4711-47BA-B81C953FDEF6}"/>
          </ac:spMkLst>
        </pc:spChg>
        <pc:spChg chg="add mod">
          <ac:chgData name="Gaspar Lesznik" userId="e9d1b2ee126e42f7" providerId="LiveId" clId="{6D1B7283-6394-431A-BC70-CC75BB301823}" dt="2023-06-21T20:43:49.095" v="4043" actId="20577"/>
          <ac:spMkLst>
            <pc:docMk/>
            <pc:sldMk cId="4247427357" sldId="313"/>
            <ac:spMk id="6" creationId="{A917CF3E-F597-CE2F-BEDB-D30E56C5C2E0}"/>
          </ac:spMkLst>
        </pc:spChg>
        <pc:spChg chg="add mod">
          <ac:chgData name="Gaspar Lesznik" userId="e9d1b2ee126e42f7" providerId="LiveId" clId="{6D1B7283-6394-431A-BC70-CC75BB301823}" dt="2023-06-21T20:43:51.344" v="4044" actId="20577"/>
          <ac:spMkLst>
            <pc:docMk/>
            <pc:sldMk cId="4247427357" sldId="313"/>
            <ac:spMk id="7" creationId="{12095B5C-49E4-E94F-3FEF-73DF1CEDB526}"/>
          </ac:spMkLst>
        </pc:spChg>
      </pc:sldChg>
      <pc:sldChg chg="addSp modSp new mod">
        <pc:chgData name="Gaspar Lesznik" userId="e9d1b2ee126e42f7" providerId="LiveId" clId="{6D1B7283-6394-431A-BC70-CC75BB301823}" dt="2023-06-25T13:43:30.325" v="8383" actId="27636"/>
        <pc:sldMkLst>
          <pc:docMk/>
          <pc:sldMk cId="1280331196" sldId="314"/>
        </pc:sldMkLst>
        <pc:spChg chg="mod">
          <ac:chgData name="Gaspar Lesznik" userId="e9d1b2ee126e42f7" providerId="LiveId" clId="{6D1B7283-6394-431A-BC70-CC75BB301823}" dt="2023-06-23T11:28:27.015" v="6200" actId="20577"/>
          <ac:spMkLst>
            <pc:docMk/>
            <pc:sldMk cId="1280331196" sldId="314"/>
            <ac:spMk id="2" creationId="{C6072ED3-3BFD-79BF-BD1E-6C055FA0E3B1}"/>
          </ac:spMkLst>
        </pc:spChg>
        <pc:spChg chg="mod">
          <ac:chgData name="Gaspar Lesznik" userId="e9d1b2ee126e42f7" providerId="LiveId" clId="{6D1B7283-6394-431A-BC70-CC75BB301823}" dt="2023-06-25T13:43:30.325" v="8383" actId="27636"/>
          <ac:spMkLst>
            <pc:docMk/>
            <pc:sldMk cId="1280331196" sldId="314"/>
            <ac:spMk id="3" creationId="{C3F2F128-AEFB-F0F3-53DF-60306A5EE8C9}"/>
          </ac:spMkLst>
        </pc:spChg>
        <pc:picChg chg="add mod">
          <ac:chgData name="Gaspar Lesznik" userId="e9d1b2ee126e42f7" providerId="LiveId" clId="{6D1B7283-6394-431A-BC70-CC75BB301823}" dt="2023-06-23T16:12:36.538" v="6437" actId="1076"/>
          <ac:picMkLst>
            <pc:docMk/>
            <pc:sldMk cId="1280331196" sldId="314"/>
            <ac:picMk id="15362" creationId="{73FEE140-0AF4-72CC-CBBE-89CF60A4F498}"/>
          </ac:picMkLst>
        </pc:picChg>
      </pc:sldChg>
      <pc:sldChg chg="add del">
        <pc:chgData name="Gaspar Lesznik" userId="e9d1b2ee126e42f7" providerId="LiveId" clId="{6D1B7283-6394-431A-BC70-CC75BB301823}" dt="2023-06-21T21:17:14.908" v="4405" actId="2696"/>
        <pc:sldMkLst>
          <pc:docMk/>
          <pc:sldMk cId="3058198101" sldId="314"/>
        </pc:sldMkLst>
      </pc:sldChg>
      <pc:sldChg chg="addSp delSp modSp new mod setBg modClrScheme chgLayout">
        <pc:chgData name="Gaspar Lesznik" userId="e9d1b2ee126e42f7" providerId="LiveId" clId="{6D1B7283-6394-431A-BC70-CC75BB301823}" dt="2023-06-23T20:29:18.447" v="7531" actId="1076"/>
        <pc:sldMkLst>
          <pc:docMk/>
          <pc:sldMk cId="2861714046" sldId="315"/>
        </pc:sldMkLst>
        <pc:spChg chg="del mod ord">
          <ac:chgData name="Gaspar Lesznik" userId="e9d1b2ee126e42f7" providerId="LiveId" clId="{6D1B7283-6394-431A-BC70-CC75BB301823}" dt="2023-06-22T01:13:13.162" v="4913" actId="700"/>
          <ac:spMkLst>
            <pc:docMk/>
            <pc:sldMk cId="2861714046" sldId="315"/>
            <ac:spMk id="2" creationId="{B30E8A20-F9D8-3B3A-22FC-2626B4D5F707}"/>
          </ac:spMkLst>
        </pc:spChg>
        <pc:spChg chg="del mod ord">
          <ac:chgData name="Gaspar Lesznik" userId="e9d1b2ee126e42f7" providerId="LiveId" clId="{6D1B7283-6394-431A-BC70-CC75BB301823}" dt="2023-06-22T01:13:13.162" v="4913" actId="700"/>
          <ac:spMkLst>
            <pc:docMk/>
            <pc:sldMk cId="2861714046" sldId="315"/>
            <ac:spMk id="3" creationId="{B559D0A3-6366-D8DB-1AF9-40F64BC649F6}"/>
          </ac:spMkLst>
        </pc:spChg>
        <pc:spChg chg="del">
          <ac:chgData name="Gaspar Lesznik" userId="e9d1b2ee126e42f7" providerId="LiveId" clId="{6D1B7283-6394-431A-BC70-CC75BB301823}" dt="2023-06-22T01:13:13.162" v="4913" actId="700"/>
          <ac:spMkLst>
            <pc:docMk/>
            <pc:sldMk cId="2861714046" sldId="315"/>
            <ac:spMk id="4" creationId="{1E3D4428-A785-06A5-3366-1A0481A9A8F8}"/>
          </ac:spMkLst>
        </pc:spChg>
        <pc:spChg chg="add del mod ord">
          <ac:chgData name="Gaspar Lesznik" userId="e9d1b2ee126e42f7" providerId="LiveId" clId="{6D1B7283-6394-431A-BC70-CC75BB301823}" dt="2023-06-22T01:13:39.934" v="4914" actId="700"/>
          <ac:spMkLst>
            <pc:docMk/>
            <pc:sldMk cId="2861714046" sldId="315"/>
            <ac:spMk id="5" creationId="{AAC8317C-B9B0-7CB0-475D-5C63D2F1FD81}"/>
          </ac:spMkLst>
        </pc:spChg>
        <pc:spChg chg="add del mod ord">
          <ac:chgData name="Gaspar Lesznik" userId="e9d1b2ee126e42f7" providerId="LiveId" clId="{6D1B7283-6394-431A-BC70-CC75BB301823}" dt="2023-06-22T01:13:39.934" v="4914" actId="700"/>
          <ac:spMkLst>
            <pc:docMk/>
            <pc:sldMk cId="2861714046" sldId="315"/>
            <ac:spMk id="6" creationId="{770C7B55-B918-7ADC-7FF9-FAF6F8D6F748}"/>
          </ac:spMkLst>
        </pc:spChg>
        <pc:spChg chg="add mod ord">
          <ac:chgData name="Gaspar Lesznik" userId="e9d1b2ee126e42f7" providerId="LiveId" clId="{6D1B7283-6394-431A-BC70-CC75BB301823}" dt="2023-06-23T20:29:18.447" v="7531" actId="1076"/>
          <ac:spMkLst>
            <pc:docMk/>
            <pc:sldMk cId="2861714046" sldId="315"/>
            <ac:spMk id="7" creationId="{E3798FC1-D3B6-74B2-107C-1EEB8B1F2221}"/>
          </ac:spMkLst>
        </pc:spChg>
        <pc:spChg chg="add mod">
          <ac:chgData name="Gaspar Lesznik" userId="e9d1b2ee126e42f7" providerId="LiveId" clId="{6D1B7283-6394-431A-BC70-CC75BB301823}" dt="2023-06-23T15:34:32.331" v="6340" actId="26606"/>
          <ac:spMkLst>
            <pc:docMk/>
            <pc:sldMk cId="2861714046" sldId="315"/>
            <ac:spMk id="8" creationId="{F1A08937-0AFD-811D-306B-CDA439ADC710}"/>
          </ac:spMkLst>
        </pc:spChg>
        <pc:spChg chg="add mod">
          <ac:chgData name="Gaspar Lesznik" userId="e9d1b2ee126e42f7" providerId="LiveId" clId="{6D1B7283-6394-431A-BC70-CC75BB301823}" dt="2023-06-23T15:34:32.331" v="6340" actId="26606"/>
          <ac:spMkLst>
            <pc:docMk/>
            <pc:sldMk cId="2861714046" sldId="315"/>
            <ac:spMk id="9" creationId="{C2E96F29-9E9A-E0F3-A2F7-D111BA550806}"/>
          </ac:spMkLst>
        </pc:spChg>
        <pc:spChg chg="add del mod">
          <ac:chgData name="Gaspar Lesznik" userId="e9d1b2ee126e42f7" providerId="LiveId" clId="{6D1B7283-6394-431A-BC70-CC75BB301823}" dt="2023-06-22T01:27:47.547" v="5123"/>
          <ac:spMkLst>
            <pc:docMk/>
            <pc:sldMk cId="2861714046" sldId="315"/>
            <ac:spMk id="10" creationId="{056B6AE6-BC8B-96CD-ED63-14603E72E9A1}"/>
          </ac:spMkLst>
        </pc:spChg>
        <pc:spChg chg="add mod">
          <ac:chgData name="Gaspar Lesznik" userId="e9d1b2ee126e42f7" providerId="LiveId" clId="{6D1B7283-6394-431A-BC70-CC75BB301823}" dt="2023-06-23T15:34:32.331" v="6340" actId="26606"/>
          <ac:spMkLst>
            <pc:docMk/>
            <pc:sldMk cId="2861714046" sldId="315"/>
            <ac:spMk id="11" creationId="{893D7F6E-6FEF-C6E4-762B-B12FEA233A3B}"/>
          </ac:spMkLst>
        </pc:spChg>
        <pc:spChg chg="add mod">
          <ac:chgData name="Gaspar Lesznik" userId="e9d1b2ee126e42f7" providerId="LiveId" clId="{6D1B7283-6394-431A-BC70-CC75BB301823}" dt="2023-06-23T16:44:07.393" v="6581" actId="20577"/>
          <ac:spMkLst>
            <pc:docMk/>
            <pc:sldMk cId="2861714046" sldId="315"/>
            <ac:spMk id="12" creationId="{8AB529AD-209E-4FDB-2AD7-48B757BEFC97}"/>
          </ac:spMkLst>
        </pc:spChg>
        <pc:spChg chg="add mod">
          <ac:chgData name="Gaspar Lesznik" userId="e9d1b2ee126e42f7" providerId="LiveId" clId="{6D1B7283-6394-431A-BC70-CC75BB301823}" dt="2023-06-23T15:34:32.331" v="6340" actId="26606"/>
          <ac:spMkLst>
            <pc:docMk/>
            <pc:sldMk cId="2861714046" sldId="315"/>
            <ac:spMk id="13" creationId="{BFDC2C6B-F5EE-05D7-FB79-AABF8294427A}"/>
          </ac:spMkLst>
        </pc:spChg>
        <pc:spChg chg="add del">
          <ac:chgData name="Gaspar Lesznik" userId="e9d1b2ee126e42f7" providerId="LiveId" clId="{6D1B7283-6394-431A-BC70-CC75BB301823}" dt="2023-06-23T15:34:32.331" v="6340" actId="26606"/>
          <ac:spMkLst>
            <pc:docMk/>
            <pc:sldMk cId="2861714046" sldId="315"/>
            <ac:spMk id="19" creationId="{0BABF38A-8A0D-492E-BD20-6CF4D46B50BD}"/>
          </ac:spMkLst>
        </pc:spChg>
        <pc:spChg chg="add del">
          <ac:chgData name="Gaspar Lesznik" userId="e9d1b2ee126e42f7" providerId="LiveId" clId="{6D1B7283-6394-431A-BC70-CC75BB301823}" dt="2023-06-23T15:34:32.331" v="6340" actId="26606"/>
          <ac:spMkLst>
            <pc:docMk/>
            <pc:sldMk cId="2861714046" sldId="315"/>
            <ac:spMk id="23" creationId="{8651CFA9-6065-4243-AC48-858E359780B1}"/>
          </ac:spMkLst>
        </pc:spChg>
        <pc:spChg chg="add del">
          <ac:chgData name="Gaspar Lesznik" userId="e9d1b2ee126e42f7" providerId="LiveId" clId="{6D1B7283-6394-431A-BC70-CC75BB301823}" dt="2023-06-23T15:34:32.331" v="6340" actId="26606"/>
          <ac:spMkLst>
            <pc:docMk/>
            <pc:sldMk cId="2861714046" sldId="315"/>
            <ac:spMk id="25" creationId="{FBC8BBE5-981E-4B0B-9654-32B5668BFF31}"/>
          </ac:spMkLst>
        </pc:spChg>
        <pc:grpChg chg="add del">
          <ac:chgData name="Gaspar Lesznik" userId="e9d1b2ee126e42f7" providerId="LiveId" clId="{6D1B7283-6394-431A-BC70-CC75BB301823}" dt="2023-06-23T15:34:32.331" v="6340" actId="26606"/>
          <ac:grpSpMkLst>
            <pc:docMk/>
            <pc:sldMk cId="2861714046" sldId="315"/>
            <ac:grpSpMk id="27" creationId="{8ED5E97A-D21B-4AA4-83CF-DA3A380E301A}"/>
          </ac:grpSpMkLst>
        </pc:grpChg>
        <pc:picChg chg="add del">
          <ac:chgData name="Gaspar Lesznik" userId="e9d1b2ee126e42f7" providerId="LiveId" clId="{6D1B7283-6394-431A-BC70-CC75BB301823}" dt="2023-06-23T15:34:32.331" v="6340" actId="26606"/>
          <ac:picMkLst>
            <pc:docMk/>
            <pc:sldMk cId="2861714046" sldId="315"/>
            <ac:picMk id="15" creationId="{D26728AC-A10A-A776-EEB8-198E5C02B4B7}"/>
          </ac:picMkLst>
        </pc:picChg>
        <pc:picChg chg="add del">
          <ac:chgData name="Gaspar Lesznik" userId="e9d1b2ee126e42f7" providerId="LiveId" clId="{6D1B7283-6394-431A-BC70-CC75BB301823}" dt="2023-06-23T15:34:32.331" v="6340" actId="26606"/>
          <ac:picMkLst>
            <pc:docMk/>
            <pc:sldMk cId="2861714046" sldId="315"/>
            <ac:picMk id="21" creationId="{BC526B7A-4801-4FD1-95C8-03AF22629E87}"/>
          </ac:picMkLst>
        </pc:picChg>
      </pc:sldChg>
      <pc:sldChg chg="addSp delSp modSp del mod">
        <pc:chgData name="Gaspar Lesznik" userId="e9d1b2ee126e42f7" providerId="LiveId" clId="{6D1B7283-6394-431A-BC70-CC75BB301823}" dt="2023-06-23T11:35:12.672" v="6246" actId="2696"/>
        <pc:sldMkLst>
          <pc:docMk/>
          <pc:sldMk cId="3054756104" sldId="316"/>
        </pc:sldMkLst>
        <pc:spChg chg="del">
          <ac:chgData name="Gaspar Lesznik" userId="e9d1b2ee126e42f7" providerId="LiveId" clId="{6D1B7283-6394-431A-BC70-CC75BB301823}" dt="2023-06-22T01:54:38.481" v="5773" actId="478"/>
          <ac:spMkLst>
            <pc:docMk/>
            <pc:sldMk cId="3054756104" sldId="316"/>
            <ac:spMk id="3" creationId="{A20E9D6F-FD4B-CEE2-9C81-DF73D7021CA0}"/>
          </ac:spMkLst>
        </pc:spChg>
        <pc:spChg chg="add del mod">
          <ac:chgData name="Gaspar Lesznik" userId="e9d1b2ee126e42f7" providerId="LiveId" clId="{6D1B7283-6394-431A-BC70-CC75BB301823}" dt="2023-06-22T01:54:44.738" v="5774" actId="478"/>
          <ac:spMkLst>
            <pc:docMk/>
            <pc:sldMk cId="3054756104" sldId="316"/>
            <ac:spMk id="4" creationId="{8D376D71-9987-AE2F-E0E1-A875B4DADCC5}"/>
          </ac:spMkLst>
        </pc:spChg>
        <pc:spChg chg="add mod">
          <ac:chgData name="Gaspar Lesznik" userId="e9d1b2ee126e42f7" providerId="LiveId" clId="{6D1B7283-6394-431A-BC70-CC75BB301823}" dt="2023-06-22T01:59:39.857" v="5828" actId="5793"/>
          <ac:spMkLst>
            <pc:docMk/>
            <pc:sldMk cId="3054756104" sldId="316"/>
            <ac:spMk id="8" creationId="{CAB2669E-0FA9-59B7-3010-3AC43737917C}"/>
          </ac:spMkLst>
        </pc:spChg>
        <pc:picChg chg="add mod">
          <ac:chgData name="Gaspar Lesznik" userId="e9d1b2ee126e42f7" providerId="LiveId" clId="{6D1B7283-6394-431A-BC70-CC75BB301823}" dt="2023-06-22T02:16:08.661" v="5835" actId="1035"/>
          <ac:picMkLst>
            <pc:docMk/>
            <pc:sldMk cId="3054756104" sldId="316"/>
            <ac:picMk id="9" creationId="{1AF12DC7-F367-B583-6972-23EDAFC46501}"/>
          </ac:picMkLst>
        </pc:picChg>
      </pc:sldChg>
      <pc:sldChg chg="addSp delSp modSp new del mod">
        <pc:chgData name="Gaspar Lesznik" userId="e9d1b2ee126e42f7" providerId="LiveId" clId="{6D1B7283-6394-431A-BC70-CC75BB301823}" dt="2023-06-23T17:02:58.561" v="6615" actId="2696"/>
        <pc:sldMkLst>
          <pc:docMk/>
          <pc:sldMk cId="4016282632" sldId="317"/>
        </pc:sldMkLst>
        <pc:spChg chg="del">
          <ac:chgData name="Gaspar Lesznik" userId="e9d1b2ee126e42f7" providerId="LiveId" clId="{6D1B7283-6394-431A-BC70-CC75BB301823}" dt="2023-06-22T02:10:03.328" v="5833"/>
          <ac:spMkLst>
            <pc:docMk/>
            <pc:sldMk cId="4016282632" sldId="317"/>
            <ac:spMk id="3" creationId="{8AF5A5D9-EE73-3446-0F90-10B93F58C07E}"/>
          </ac:spMkLst>
        </pc:spChg>
        <pc:spChg chg="add del mod">
          <ac:chgData name="Gaspar Lesznik" userId="e9d1b2ee126e42f7" providerId="LiveId" clId="{6D1B7283-6394-431A-BC70-CC75BB301823}" dt="2023-06-22T02:28:03.676" v="5865" actId="478"/>
          <ac:spMkLst>
            <pc:docMk/>
            <pc:sldMk cId="4016282632" sldId="317"/>
            <ac:spMk id="4" creationId="{778672C8-B47B-232B-503B-52A3D8ADF1ED}"/>
          </ac:spMkLst>
        </pc:spChg>
        <pc:picChg chg="add mod">
          <ac:chgData name="Gaspar Lesznik" userId="e9d1b2ee126e42f7" providerId="LiveId" clId="{6D1B7283-6394-431A-BC70-CC75BB301823}" dt="2023-06-22T02:10:03.328" v="5833"/>
          <ac:picMkLst>
            <pc:docMk/>
            <pc:sldMk cId="4016282632" sldId="317"/>
            <ac:picMk id="10242" creationId="{A845DBEB-8EEE-256F-5068-0DE4FD5CCBB7}"/>
          </ac:picMkLst>
        </pc:picChg>
        <pc:picChg chg="add del mod">
          <ac:chgData name="Gaspar Lesznik" userId="e9d1b2ee126e42f7" providerId="LiveId" clId="{6D1B7283-6394-431A-BC70-CC75BB301823}" dt="2023-06-22T02:27:54.840" v="5864" actId="478"/>
          <ac:picMkLst>
            <pc:docMk/>
            <pc:sldMk cId="4016282632" sldId="317"/>
            <ac:picMk id="10244" creationId="{AAF66B21-7CC6-137F-2AEE-0C9A697C218F}"/>
          </ac:picMkLst>
        </pc:picChg>
      </pc:sldChg>
      <pc:sldChg chg="modSp add mod">
        <pc:chgData name="Gaspar Lesznik" userId="e9d1b2ee126e42f7" providerId="LiveId" clId="{6D1B7283-6394-431A-BC70-CC75BB301823}" dt="2023-06-23T16:37:01.522" v="6538" actId="20577"/>
        <pc:sldMkLst>
          <pc:docMk/>
          <pc:sldMk cId="3542223796" sldId="318"/>
        </pc:sldMkLst>
        <pc:spChg chg="mod">
          <ac:chgData name="Gaspar Lesznik" userId="e9d1b2ee126e42f7" providerId="LiveId" clId="{6D1B7283-6394-431A-BC70-CC75BB301823}" dt="2023-06-23T16:36:57.284" v="6536" actId="20577"/>
          <ac:spMkLst>
            <pc:docMk/>
            <pc:sldMk cId="3542223796" sldId="318"/>
            <ac:spMk id="5" creationId="{C6DBB6EE-56D8-4711-47BA-B81C953FDEF6}"/>
          </ac:spMkLst>
        </pc:spChg>
        <pc:spChg chg="mod">
          <ac:chgData name="Gaspar Lesznik" userId="e9d1b2ee126e42f7" providerId="LiveId" clId="{6D1B7283-6394-431A-BC70-CC75BB301823}" dt="2023-06-23T16:36:59.566" v="6537" actId="20577"/>
          <ac:spMkLst>
            <pc:docMk/>
            <pc:sldMk cId="3542223796" sldId="318"/>
            <ac:spMk id="6" creationId="{A917CF3E-F597-CE2F-BEDB-D30E56C5C2E0}"/>
          </ac:spMkLst>
        </pc:spChg>
        <pc:spChg chg="mod">
          <ac:chgData name="Gaspar Lesznik" userId="e9d1b2ee126e42f7" providerId="LiveId" clId="{6D1B7283-6394-431A-BC70-CC75BB301823}" dt="2023-06-23T16:37:01.522" v="6538" actId="20577"/>
          <ac:spMkLst>
            <pc:docMk/>
            <pc:sldMk cId="3542223796" sldId="318"/>
            <ac:spMk id="7" creationId="{12095B5C-49E4-E94F-3FEF-73DF1CEDB526}"/>
          </ac:spMkLst>
        </pc:spChg>
      </pc:sldChg>
      <pc:sldChg chg="addSp delSp modSp new mod ord modClrScheme chgLayout">
        <pc:chgData name="Gaspar Lesznik" userId="e9d1b2ee126e42f7" providerId="LiveId" clId="{6D1B7283-6394-431A-BC70-CC75BB301823}" dt="2023-06-27T01:09:09.448" v="9270" actId="14100"/>
        <pc:sldMkLst>
          <pc:docMk/>
          <pc:sldMk cId="3877379473" sldId="319"/>
        </pc:sldMkLst>
        <pc:spChg chg="mod ord">
          <ac:chgData name="Gaspar Lesznik" userId="e9d1b2ee126e42f7" providerId="LiveId" clId="{6D1B7283-6394-431A-BC70-CC75BB301823}" dt="2023-06-22T02:22:27.236" v="5858" actId="700"/>
          <ac:spMkLst>
            <pc:docMk/>
            <pc:sldMk cId="3877379473" sldId="319"/>
            <ac:spMk id="2" creationId="{20E40FF6-57DD-FA44-D845-8C6F97287B78}"/>
          </ac:spMkLst>
        </pc:spChg>
        <pc:spChg chg="add del mod ord">
          <ac:chgData name="Gaspar Lesznik" userId="e9d1b2ee126e42f7" providerId="LiveId" clId="{6D1B7283-6394-431A-BC70-CC75BB301823}" dt="2023-06-22T02:23:28.391" v="5860" actId="478"/>
          <ac:spMkLst>
            <pc:docMk/>
            <pc:sldMk cId="3877379473" sldId="319"/>
            <ac:spMk id="3" creationId="{FEFD2CC4-7FBC-28C6-A70D-30FA087DF2D8}"/>
          </ac:spMkLst>
        </pc:spChg>
        <pc:spChg chg="add del mod ord">
          <ac:chgData name="Gaspar Lesznik" userId="e9d1b2ee126e42f7" providerId="LiveId" clId="{6D1B7283-6394-431A-BC70-CC75BB301823}" dt="2023-06-22T02:22:27.236" v="5858" actId="700"/>
          <ac:spMkLst>
            <pc:docMk/>
            <pc:sldMk cId="3877379473" sldId="319"/>
            <ac:spMk id="4" creationId="{9632BA8F-B315-62BC-D340-F437CE2FC6BF}"/>
          </ac:spMkLst>
        </pc:spChg>
        <pc:spChg chg="add del mod ord">
          <ac:chgData name="Gaspar Lesznik" userId="e9d1b2ee126e42f7" providerId="LiveId" clId="{6D1B7283-6394-431A-BC70-CC75BB301823}" dt="2023-06-22T02:22:27.236" v="5858" actId="700"/>
          <ac:spMkLst>
            <pc:docMk/>
            <pc:sldMk cId="3877379473" sldId="319"/>
            <ac:spMk id="5" creationId="{6B121603-524D-1435-952F-308A396DB8D0}"/>
          </ac:spMkLst>
        </pc:spChg>
        <pc:spChg chg="add mod">
          <ac:chgData name="Gaspar Lesznik" userId="e9d1b2ee126e42f7" providerId="LiveId" clId="{6D1B7283-6394-431A-BC70-CC75BB301823}" dt="2023-06-23T20:27:52.483" v="7530" actId="113"/>
          <ac:spMkLst>
            <pc:docMk/>
            <pc:sldMk cId="3877379473" sldId="319"/>
            <ac:spMk id="8" creationId="{33C5D627-077F-6816-73B3-4E9C07C27735}"/>
          </ac:spMkLst>
        </pc:spChg>
        <pc:picChg chg="add mod">
          <ac:chgData name="Gaspar Lesznik" userId="e9d1b2ee126e42f7" providerId="LiveId" clId="{6D1B7283-6394-431A-BC70-CC75BB301823}" dt="2023-06-22T02:28:58.766" v="5867" actId="1076"/>
          <ac:picMkLst>
            <pc:docMk/>
            <pc:sldMk cId="3877379473" sldId="319"/>
            <ac:picMk id="6" creationId="{B6501EEA-DC7B-B6AC-4211-E664B57A95A3}"/>
          </ac:picMkLst>
        </pc:picChg>
        <pc:picChg chg="add mod">
          <ac:chgData name="Gaspar Lesznik" userId="e9d1b2ee126e42f7" providerId="LiveId" clId="{6D1B7283-6394-431A-BC70-CC75BB301823}" dt="2023-06-22T02:29:40.047" v="5870" actId="14100"/>
          <ac:picMkLst>
            <pc:docMk/>
            <pc:sldMk cId="3877379473" sldId="319"/>
            <ac:picMk id="7" creationId="{8EDC465B-F8EA-4F68-1A94-DD49AA9156D6}"/>
          </ac:picMkLst>
        </pc:picChg>
        <pc:picChg chg="add del mod">
          <ac:chgData name="Gaspar Lesznik" userId="e9d1b2ee126e42f7" providerId="LiveId" clId="{6D1B7283-6394-431A-BC70-CC75BB301823}" dt="2023-06-23T11:33:38.681" v="6204" actId="21"/>
          <ac:picMkLst>
            <pc:docMk/>
            <pc:sldMk cId="3877379473" sldId="319"/>
            <ac:picMk id="11266" creationId="{C5132633-95FC-A411-3494-CB06A17B8506}"/>
          </ac:picMkLst>
        </pc:picChg>
        <pc:picChg chg="add mod">
          <ac:chgData name="Gaspar Lesznik" userId="e9d1b2ee126e42f7" providerId="LiveId" clId="{6D1B7283-6394-431A-BC70-CC75BB301823}" dt="2023-06-27T01:09:09.448" v="9270" actId="14100"/>
          <ac:picMkLst>
            <pc:docMk/>
            <pc:sldMk cId="3877379473" sldId="319"/>
            <ac:picMk id="11268" creationId="{CDFA44D5-3D73-0EF3-7C57-92B28C18B198}"/>
          </ac:picMkLst>
        </pc:picChg>
      </pc:sldChg>
      <pc:sldChg chg="addSp delSp modSp new mod ord modClrScheme chgLayout">
        <pc:chgData name="Gaspar Lesznik" userId="e9d1b2ee126e42f7" providerId="LiveId" clId="{6D1B7283-6394-431A-BC70-CC75BB301823}" dt="2023-06-27T14:43:56.914" v="9556" actId="1076"/>
        <pc:sldMkLst>
          <pc:docMk/>
          <pc:sldMk cId="1194689252" sldId="320"/>
        </pc:sldMkLst>
        <pc:spChg chg="del mod ord">
          <ac:chgData name="Gaspar Lesznik" userId="e9d1b2ee126e42f7" providerId="LiveId" clId="{6D1B7283-6394-431A-BC70-CC75BB301823}" dt="2023-06-23T11:31:32.420" v="6202" actId="700"/>
          <ac:spMkLst>
            <pc:docMk/>
            <pc:sldMk cId="1194689252" sldId="320"/>
            <ac:spMk id="2" creationId="{E4798D39-0E45-1724-FD90-9DC69A8F734C}"/>
          </ac:spMkLst>
        </pc:spChg>
        <pc:spChg chg="del">
          <ac:chgData name="Gaspar Lesznik" userId="e9d1b2ee126e42f7" providerId="LiveId" clId="{6D1B7283-6394-431A-BC70-CC75BB301823}" dt="2023-06-23T11:31:32.420" v="6202" actId="700"/>
          <ac:spMkLst>
            <pc:docMk/>
            <pc:sldMk cId="1194689252" sldId="320"/>
            <ac:spMk id="3" creationId="{AA275C44-5761-7F92-D189-D82714EFCAC5}"/>
          </ac:spMkLst>
        </pc:spChg>
        <pc:spChg chg="add mod ord">
          <ac:chgData name="Gaspar Lesznik" userId="e9d1b2ee126e42f7" providerId="LiveId" clId="{6D1B7283-6394-431A-BC70-CC75BB301823}" dt="2023-06-23T11:34:35.018" v="6245" actId="20577"/>
          <ac:spMkLst>
            <pc:docMk/>
            <pc:sldMk cId="1194689252" sldId="320"/>
            <ac:spMk id="4" creationId="{0C8F84E5-D968-946D-2700-18BF432C6FA7}"/>
          </ac:spMkLst>
        </pc:spChg>
        <pc:picChg chg="add mod">
          <ac:chgData name="Gaspar Lesznik" userId="e9d1b2ee126e42f7" providerId="LiveId" clId="{6D1B7283-6394-431A-BC70-CC75BB301823}" dt="2023-06-27T14:43:53.978" v="9555" actId="1076"/>
          <ac:picMkLst>
            <pc:docMk/>
            <pc:sldMk cId="1194689252" sldId="320"/>
            <ac:picMk id="5" creationId="{F7C772DC-D1F4-A349-E273-20EB6B7BD874}"/>
          </ac:picMkLst>
        </pc:picChg>
        <pc:picChg chg="add mod">
          <ac:chgData name="Gaspar Lesznik" userId="e9d1b2ee126e42f7" providerId="LiveId" clId="{6D1B7283-6394-431A-BC70-CC75BB301823}" dt="2023-06-27T14:43:56.914" v="9556" actId="1076"/>
          <ac:picMkLst>
            <pc:docMk/>
            <pc:sldMk cId="1194689252" sldId="320"/>
            <ac:picMk id="12290" creationId="{44BEBCBD-EE5E-9DFC-2095-404D91184CBC}"/>
          </ac:picMkLst>
        </pc:picChg>
      </pc:sldChg>
      <pc:sldChg chg="addSp delSp modSp new mod ord setBg">
        <pc:chgData name="Gaspar Lesznik" userId="e9d1b2ee126e42f7" providerId="LiveId" clId="{6D1B7283-6394-431A-BC70-CC75BB301823}" dt="2023-06-23T16:34:50.823" v="6510" actId="255"/>
        <pc:sldMkLst>
          <pc:docMk/>
          <pc:sldMk cId="3282632248" sldId="321"/>
        </pc:sldMkLst>
        <pc:spChg chg="add del mod">
          <ac:chgData name="Gaspar Lesznik" userId="e9d1b2ee126e42f7" providerId="LiveId" clId="{6D1B7283-6394-431A-BC70-CC75BB301823}" dt="2023-06-23T15:30:03.208" v="6296" actId="26606"/>
          <ac:spMkLst>
            <pc:docMk/>
            <pc:sldMk cId="3282632248" sldId="321"/>
            <ac:spMk id="2" creationId="{6511B9B6-C60F-3E53-FDB9-ECBD010AF2BD}"/>
          </ac:spMkLst>
        </pc:spChg>
        <pc:spChg chg="del">
          <ac:chgData name="Gaspar Lesznik" userId="e9d1b2ee126e42f7" providerId="LiveId" clId="{6D1B7283-6394-431A-BC70-CC75BB301823}" dt="2023-06-23T15:29:37.586" v="6291"/>
          <ac:spMkLst>
            <pc:docMk/>
            <pc:sldMk cId="3282632248" sldId="321"/>
            <ac:spMk id="3" creationId="{FCCE8F61-2E8C-848F-754D-713C4414BE25}"/>
          </ac:spMkLst>
        </pc:spChg>
        <pc:spChg chg="add del mod">
          <ac:chgData name="Gaspar Lesznik" userId="e9d1b2ee126e42f7" providerId="LiveId" clId="{6D1B7283-6394-431A-BC70-CC75BB301823}" dt="2023-06-23T15:30:03.208" v="6296" actId="26606"/>
          <ac:spMkLst>
            <pc:docMk/>
            <pc:sldMk cId="3282632248" sldId="321"/>
            <ac:spMk id="4" creationId="{FF2F284A-E08C-CB45-DDC1-48FFA7EB0503}"/>
          </ac:spMkLst>
        </pc:spChg>
        <pc:spChg chg="add mod">
          <ac:chgData name="Gaspar Lesznik" userId="e9d1b2ee126e42f7" providerId="LiveId" clId="{6D1B7283-6394-431A-BC70-CC75BB301823}" dt="2023-06-23T16:34:50.823" v="6510" actId="255"/>
          <ac:spMkLst>
            <pc:docMk/>
            <pc:sldMk cId="3282632248" sldId="321"/>
            <ac:spMk id="6" creationId="{225A7111-26DB-C4E5-C581-FB33E49B2259}"/>
          </ac:spMkLst>
        </pc:spChg>
        <pc:spChg chg="add del">
          <ac:chgData name="Gaspar Lesznik" userId="e9d1b2ee126e42f7" providerId="LiveId" clId="{6D1B7283-6394-431A-BC70-CC75BB301823}" dt="2023-06-23T15:29:56.364" v="6293" actId="26606"/>
          <ac:spMkLst>
            <pc:docMk/>
            <pc:sldMk cId="3282632248" sldId="321"/>
            <ac:spMk id="13319" creationId="{0BABF38A-8A0D-492E-BD20-6CF4D46B50BD}"/>
          </ac:spMkLst>
        </pc:spChg>
        <pc:spChg chg="add del">
          <ac:chgData name="Gaspar Lesznik" userId="e9d1b2ee126e42f7" providerId="LiveId" clId="{6D1B7283-6394-431A-BC70-CC75BB301823}" dt="2023-06-23T15:29:56.364" v="6293" actId="26606"/>
          <ac:spMkLst>
            <pc:docMk/>
            <pc:sldMk cId="3282632248" sldId="321"/>
            <ac:spMk id="13323" creationId="{8651CFA9-6065-4243-AC48-858E359780B1}"/>
          </ac:spMkLst>
        </pc:spChg>
        <pc:spChg chg="add del">
          <ac:chgData name="Gaspar Lesznik" userId="e9d1b2ee126e42f7" providerId="LiveId" clId="{6D1B7283-6394-431A-BC70-CC75BB301823}" dt="2023-06-23T15:29:56.364" v="6293" actId="26606"/>
          <ac:spMkLst>
            <pc:docMk/>
            <pc:sldMk cId="3282632248" sldId="321"/>
            <ac:spMk id="13325" creationId="{FBC8BBE5-981E-4B0B-9654-32B5668BFF31}"/>
          </ac:spMkLst>
        </pc:spChg>
        <pc:spChg chg="add del">
          <ac:chgData name="Gaspar Lesznik" userId="e9d1b2ee126e42f7" providerId="LiveId" clId="{6D1B7283-6394-431A-BC70-CC75BB301823}" dt="2023-06-23T15:29:56.364" v="6293" actId="26606"/>
          <ac:spMkLst>
            <pc:docMk/>
            <pc:sldMk cId="3282632248" sldId="321"/>
            <ac:spMk id="13331" creationId="{0DADC141-2CF4-4D22-BFEF-05FB358E4DFD}"/>
          </ac:spMkLst>
        </pc:spChg>
        <pc:spChg chg="add del">
          <ac:chgData name="Gaspar Lesznik" userId="e9d1b2ee126e42f7" providerId="LiveId" clId="{6D1B7283-6394-431A-BC70-CC75BB301823}" dt="2023-06-23T15:29:56.364" v="6293" actId="26606"/>
          <ac:spMkLst>
            <pc:docMk/>
            <pc:sldMk cId="3282632248" sldId="321"/>
            <ac:spMk id="13333" creationId="{F43A66C0-8F79-4D55-8A61-9E980D5FEE26}"/>
          </ac:spMkLst>
        </pc:spChg>
        <pc:spChg chg="add del">
          <ac:chgData name="Gaspar Lesznik" userId="e9d1b2ee126e42f7" providerId="LiveId" clId="{6D1B7283-6394-431A-BC70-CC75BB301823}" dt="2023-06-23T15:30:03.193" v="6295" actId="26606"/>
          <ac:spMkLst>
            <pc:docMk/>
            <pc:sldMk cId="3282632248" sldId="321"/>
            <ac:spMk id="13335" creationId="{0BABF38A-8A0D-492E-BD20-6CF4D46B50BD}"/>
          </ac:spMkLst>
        </pc:spChg>
        <pc:spChg chg="add del">
          <ac:chgData name="Gaspar Lesznik" userId="e9d1b2ee126e42f7" providerId="LiveId" clId="{6D1B7283-6394-431A-BC70-CC75BB301823}" dt="2023-06-23T15:30:03.193" v="6295" actId="26606"/>
          <ac:spMkLst>
            <pc:docMk/>
            <pc:sldMk cId="3282632248" sldId="321"/>
            <ac:spMk id="13337" creationId="{37FDDF72-DE39-4F99-A3C1-DD9D7815D7DB}"/>
          </ac:spMkLst>
        </pc:spChg>
        <pc:spChg chg="add del">
          <ac:chgData name="Gaspar Lesznik" userId="e9d1b2ee126e42f7" providerId="LiveId" clId="{6D1B7283-6394-431A-BC70-CC75BB301823}" dt="2023-06-23T15:30:03.193" v="6295" actId="26606"/>
          <ac:spMkLst>
            <pc:docMk/>
            <pc:sldMk cId="3282632248" sldId="321"/>
            <ac:spMk id="13338" creationId="{5E4ECE80-3AD1-450C-B62A-98788F193948}"/>
          </ac:spMkLst>
        </pc:spChg>
        <pc:spChg chg="add">
          <ac:chgData name="Gaspar Lesznik" userId="e9d1b2ee126e42f7" providerId="LiveId" clId="{6D1B7283-6394-431A-BC70-CC75BB301823}" dt="2023-06-23T15:30:03.208" v="6296" actId="26606"/>
          <ac:spMkLst>
            <pc:docMk/>
            <pc:sldMk cId="3282632248" sldId="321"/>
            <ac:spMk id="13340" creationId="{0BABF38A-8A0D-492E-BD20-6CF4D46B50BD}"/>
          </ac:spMkLst>
        </pc:spChg>
        <pc:spChg chg="add">
          <ac:chgData name="Gaspar Lesznik" userId="e9d1b2ee126e42f7" providerId="LiveId" clId="{6D1B7283-6394-431A-BC70-CC75BB301823}" dt="2023-06-23T15:30:03.208" v="6296" actId="26606"/>
          <ac:spMkLst>
            <pc:docMk/>
            <pc:sldMk cId="3282632248" sldId="321"/>
            <ac:spMk id="13342" creationId="{A4FB2F27-3F7D-440E-A905-86607A926A29}"/>
          </ac:spMkLst>
        </pc:spChg>
        <pc:spChg chg="add">
          <ac:chgData name="Gaspar Lesznik" userId="e9d1b2ee126e42f7" providerId="LiveId" clId="{6D1B7283-6394-431A-BC70-CC75BB301823}" dt="2023-06-23T15:30:03.208" v="6296" actId="26606"/>
          <ac:spMkLst>
            <pc:docMk/>
            <pc:sldMk cId="3282632248" sldId="321"/>
            <ac:spMk id="13343" creationId="{AF678C14-A033-4139-BCA9-8382B039648B}"/>
          </ac:spMkLst>
        </pc:spChg>
        <pc:spChg chg="add del">
          <ac:chgData name="Gaspar Lesznik" userId="e9d1b2ee126e42f7" providerId="LiveId" clId="{6D1B7283-6394-431A-BC70-CC75BB301823}" dt="2023-06-23T16:16:32.266" v="6457" actId="478"/>
          <ac:spMkLst>
            <pc:docMk/>
            <pc:sldMk cId="3282632248" sldId="321"/>
            <ac:spMk id="13345" creationId="{6511B9B6-C60F-3E53-FDB9-ECBD010AF2BD}"/>
          </ac:spMkLst>
        </pc:spChg>
        <pc:spChg chg="add del">
          <ac:chgData name="Gaspar Lesznik" userId="e9d1b2ee126e42f7" providerId="LiveId" clId="{6D1B7283-6394-431A-BC70-CC75BB301823}" dt="2023-06-23T16:16:36.421" v="6458" actId="478"/>
          <ac:spMkLst>
            <pc:docMk/>
            <pc:sldMk cId="3282632248" sldId="321"/>
            <ac:spMk id="13346" creationId="{FF2F284A-E08C-CB45-DDC1-48FFA7EB0503}"/>
          </ac:spMkLst>
        </pc:spChg>
        <pc:grpChg chg="add del">
          <ac:chgData name="Gaspar Lesznik" userId="e9d1b2ee126e42f7" providerId="LiveId" clId="{6D1B7283-6394-431A-BC70-CC75BB301823}" dt="2023-06-23T15:29:56.364" v="6293" actId="26606"/>
          <ac:grpSpMkLst>
            <pc:docMk/>
            <pc:sldMk cId="3282632248" sldId="321"/>
            <ac:grpSpMk id="13327" creationId="{545001F7-3F8F-4035-8348-1B9798C77D29}"/>
          </ac:grpSpMkLst>
        </pc:grpChg>
        <pc:grpChg chg="add">
          <ac:chgData name="Gaspar Lesznik" userId="e9d1b2ee126e42f7" providerId="LiveId" clId="{6D1B7283-6394-431A-BC70-CC75BB301823}" dt="2023-06-23T15:30:03.208" v="6296" actId="26606"/>
          <ac:grpSpMkLst>
            <pc:docMk/>
            <pc:sldMk cId="3282632248" sldId="321"/>
            <ac:grpSpMk id="13344" creationId="{14763DA8-CE3A-4B30-B2F5-0D128777F742}"/>
          </ac:grpSpMkLst>
        </pc:grpChg>
        <pc:picChg chg="add mod">
          <ac:chgData name="Gaspar Lesznik" userId="e9d1b2ee126e42f7" providerId="LiveId" clId="{6D1B7283-6394-431A-BC70-CC75BB301823}" dt="2023-06-23T16:17:15.897" v="6466" actId="1076"/>
          <ac:picMkLst>
            <pc:docMk/>
            <pc:sldMk cId="3282632248" sldId="321"/>
            <ac:picMk id="5" creationId="{477C6A50-C56E-2374-CB6F-9BD08955460D}"/>
          </ac:picMkLst>
        </pc:picChg>
        <pc:picChg chg="add mod">
          <ac:chgData name="Gaspar Lesznik" userId="e9d1b2ee126e42f7" providerId="LiveId" clId="{6D1B7283-6394-431A-BC70-CC75BB301823}" dt="2023-06-23T16:17:02.576" v="6464" actId="1076"/>
          <ac:picMkLst>
            <pc:docMk/>
            <pc:sldMk cId="3282632248" sldId="321"/>
            <ac:picMk id="13314" creationId="{E5FD84CC-1628-4604-16BB-962AA1027673}"/>
          </ac:picMkLst>
        </pc:picChg>
        <pc:picChg chg="add del">
          <ac:chgData name="Gaspar Lesznik" userId="e9d1b2ee126e42f7" providerId="LiveId" clId="{6D1B7283-6394-431A-BC70-CC75BB301823}" dt="2023-06-23T15:29:56.364" v="6293" actId="26606"/>
          <ac:picMkLst>
            <pc:docMk/>
            <pc:sldMk cId="3282632248" sldId="321"/>
            <ac:picMk id="13321" creationId="{BC526B7A-4801-4FD1-95C8-03AF22629E87}"/>
          </ac:picMkLst>
        </pc:picChg>
        <pc:picChg chg="add del">
          <ac:chgData name="Gaspar Lesznik" userId="e9d1b2ee126e42f7" providerId="LiveId" clId="{6D1B7283-6394-431A-BC70-CC75BB301823}" dt="2023-06-23T15:30:03.193" v="6295" actId="26606"/>
          <ac:picMkLst>
            <pc:docMk/>
            <pc:sldMk cId="3282632248" sldId="321"/>
            <ac:picMk id="13336" creationId="{BC526B7A-4801-4FD1-95C8-03AF22629E87}"/>
          </ac:picMkLst>
        </pc:picChg>
        <pc:picChg chg="add">
          <ac:chgData name="Gaspar Lesznik" userId="e9d1b2ee126e42f7" providerId="LiveId" clId="{6D1B7283-6394-431A-BC70-CC75BB301823}" dt="2023-06-23T15:30:03.208" v="6296" actId="26606"/>
          <ac:picMkLst>
            <pc:docMk/>
            <pc:sldMk cId="3282632248" sldId="321"/>
            <ac:picMk id="13341" creationId="{BC526B7A-4801-4FD1-95C8-03AF22629E87}"/>
          </ac:picMkLst>
        </pc:picChg>
      </pc:sldChg>
      <pc:sldChg chg="addSp delSp modSp new mod">
        <pc:chgData name="Gaspar Lesznik" userId="e9d1b2ee126e42f7" providerId="LiveId" clId="{6D1B7283-6394-431A-BC70-CC75BB301823}" dt="2023-06-23T16:35:45.616" v="6534" actId="20577"/>
        <pc:sldMkLst>
          <pc:docMk/>
          <pc:sldMk cId="3567625084" sldId="322"/>
        </pc:sldMkLst>
        <pc:spChg chg="mod">
          <ac:chgData name="Gaspar Lesznik" userId="e9d1b2ee126e42f7" providerId="LiveId" clId="{6D1B7283-6394-431A-BC70-CC75BB301823}" dt="2023-06-23T16:35:45.616" v="6534" actId="20577"/>
          <ac:spMkLst>
            <pc:docMk/>
            <pc:sldMk cId="3567625084" sldId="322"/>
            <ac:spMk id="2" creationId="{6C9A268B-627C-1E4C-C645-DF13AC047848}"/>
          </ac:spMkLst>
        </pc:spChg>
        <pc:spChg chg="del">
          <ac:chgData name="Gaspar Lesznik" userId="e9d1b2ee126e42f7" providerId="LiveId" clId="{6D1B7283-6394-431A-BC70-CC75BB301823}" dt="2023-06-23T15:57:20.762" v="6345"/>
          <ac:spMkLst>
            <pc:docMk/>
            <pc:sldMk cId="3567625084" sldId="322"/>
            <ac:spMk id="3" creationId="{796B2952-EB59-F8A4-DEC8-0AA32F046A13}"/>
          </ac:spMkLst>
        </pc:spChg>
        <pc:picChg chg="add mod">
          <ac:chgData name="Gaspar Lesznik" userId="e9d1b2ee126e42f7" providerId="LiveId" clId="{6D1B7283-6394-431A-BC70-CC75BB301823}" dt="2023-06-23T15:57:20.762" v="6345"/>
          <ac:picMkLst>
            <pc:docMk/>
            <pc:sldMk cId="3567625084" sldId="322"/>
            <ac:picMk id="14338" creationId="{6AB42F0B-D953-2D9B-A001-AD3BB458F0C4}"/>
          </ac:picMkLst>
        </pc:picChg>
      </pc:sldChg>
      <pc:sldChg chg="addSp delSp modSp add mod ord">
        <pc:chgData name="Gaspar Lesznik" userId="e9d1b2ee126e42f7" providerId="LiveId" clId="{6D1B7283-6394-431A-BC70-CC75BB301823}" dt="2023-06-23T21:15:09.529" v="7762" actId="114"/>
        <pc:sldMkLst>
          <pc:docMk/>
          <pc:sldMk cId="232572255" sldId="323"/>
        </pc:sldMkLst>
        <pc:spChg chg="add mod">
          <ac:chgData name="Gaspar Lesznik" userId="e9d1b2ee126e42f7" providerId="LiveId" clId="{6D1B7283-6394-431A-BC70-CC75BB301823}" dt="2023-06-23T21:15:09.529" v="7762" actId="114"/>
          <ac:spMkLst>
            <pc:docMk/>
            <pc:sldMk cId="232572255" sldId="323"/>
            <ac:spMk id="2" creationId="{C0476BA3-E0F9-19BD-C8DA-833D3EBA37B1}"/>
          </ac:spMkLst>
        </pc:spChg>
        <pc:spChg chg="mod">
          <ac:chgData name="Gaspar Lesznik" userId="e9d1b2ee126e42f7" providerId="LiveId" clId="{6D1B7283-6394-431A-BC70-CC75BB301823}" dt="2023-06-23T21:11:37.491" v="7686" actId="20577"/>
          <ac:spMkLst>
            <pc:docMk/>
            <pc:sldMk cId="232572255" sldId="323"/>
            <ac:spMk id="7" creationId="{E3798FC1-D3B6-74B2-107C-1EEB8B1F2221}"/>
          </ac:spMkLst>
        </pc:spChg>
        <pc:spChg chg="mod">
          <ac:chgData name="Gaspar Lesznik" userId="e9d1b2ee126e42f7" providerId="LiveId" clId="{6D1B7283-6394-431A-BC70-CC75BB301823}" dt="2023-06-23T21:14:48.774" v="7759" actId="20577"/>
          <ac:spMkLst>
            <pc:docMk/>
            <pc:sldMk cId="232572255" sldId="323"/>
            <ac:spMk id="8" creationId="{F1A08937-0AFD-811D-306B-CDA439ADC710}"/>
          </ac:spMkLst>
        </pc:spChg>
        <pc:spChg chg="mod">
          <ac:chgData name="Gaspar Lesznik" userId="e9d1b2ee126e42f7" providerId="LiveId" clId="{6D1B7283-6394-431A-BC70-CC75BB301823}" dt="2023-06-23T21:15:02.361" v="7761" actId="113"/>
          <ac:spMkLst>
            <pc:docMk/>
            <pc:sldMk cId="232572255" sldId="323"/>
            <ac:spMk id="9" creationId="{C2E96F29-9E9A-E0F3-A2F7-D111BA550806}"/>
          </ac:spMkLst>
        </pc:spChg>
        <pc:spChg chg="mod">
          <ac:chgData name="Gaspar Lesznik" userId="e9d1b2ee126e42f7" providerId="LiveId" clId="{6D1B7283-6394-431A-BC70-CC75BB301823}" dt="2023-06-23T21:12:10.043" v="7688" actId="113"/>
          <ac:spMkLst>
            <pc:docMk/>
            <pc:sldMk cId="232572255" sldId="323"/>
            <ac:spMk id="11" creationId="{893D7F6E-6FEF-C6E4-762B-B12FEA233A3B}"/>
          </ac:spMkLst>
        </pc:spChg>
        <pc:spChg chg="mod">
          <ac:chgData name="Gaspar Lesznik" userId="e9d1b2ee126e42f7" providerId="LiveId" clId="{6D1B7283-6394-431A-BC70-CC75BB301823}" dt="2023-06-23T21:07:05.543" v="7598" actId="14100"/>
          <ac:spMkLst>
            <pc:docMk/>
            <pc:sldMk cId="232572255" sldId="323"/>
            <ac:spMk id="12" creationId="{8AB529AD-209E-4FDB-2AD7-48B757BEFC97}"/>
          </ac:spMkLst>
        </pc:spChg>
        <pc:spChg chg="del">
          <ac:chgData name="Gaspar Lesznik" userId="e9d1b2ee126e42f7" providerId="LiveId" clId="{6D1B7283-6394-431A-BC70-CC75BB301823}" dt="2023-06-23T20:38:50.466" v="7582" actId="478"/>
          <ac:spMkLst>
            <pc:docMk/>
            <pc:sldMk cId="232572255" sldId="323"/>
            <ac:spMk id="13" creationId="{BFDC2C6B-F5EE-05D7-FB79-AABF8294427A}"/>
          </ac:spMkLst>
        </pc:spChg>
      </pc:sldChg>
      <pc:sldChg chg="delSp modSp add del mod">
        <pc:chgData name="Gaspar Lesznik" userId="e9d1b2ee126e42f7" providerId="LiveId" clId="{6D1B7283-6394-431A-BC70-CC75BB301823}" dt="2023-06-23T20:41:18.744" v="7585" actId="2696"/>
        <pc:sldMkLst>
          <pc:docMk/>
          <pc:sldMk cId="242850128" sldId="324"/>
        </pc:sldMkLst>
        <pc:spChg chg="del mod">
          <ac:chgData name="Gaspar Lesznik" userId="e9d1b2ee126e42f7" providerId="LiveId" clId="{6D1B7283-6394-431A-BC70-CC75BB301823}" dt="2023-06-23T20:41:07.294" v="7584" actId="478"/>
          <ac:spMkLst>
            <pc:docMk/>
            <pc:sldMk cId="242850128" sldId="324"/>
            <ac:spMk id="13" creationId="{BFDC2C6B-F5EE-05D7-FB79-AABF8294427A}"/>
          </ac:spMkLst>
        </pc:spChg>
      </pc:sldChg>
      <pc:sldChg chg="addSp delSp modSp new mod">
        <pc:chgData name="Gaspar Lesznik" userId="e9d1b2ee126e42f7" providerId="LiveId" clId="{6D1B7283-6394-431A-BC70-CC75BB301823}" dt="2023-06-27T15:34:20.675" v="9886" actId="478"/>
        <pc:sldMkLst>
          <pc:docMk/>
          <pc:sldMk cId="1566324063" sldId="325"/>
        </pc:sldMkLst>
        <pc:spChg chg="mod">
          <ac:chgData name="Gaspar Lesznik" userId="e9d1b2ee126e42f7" providerId="LiveId" clId="{6D1B7283-6394-431A-BC70-CC75BB301823}" dt="2023-06-26T12:54:31.044" v="8528" actId="1076"/>
          <ac:spMkLst>
            <pc:docMk/>
            <pc:sldMk cId="1566324063" sldId="325"/>
            <ac:spMk id="2" creationId="{0376FE4F-0918-E2C5-A8F1-980FC1B7EE54}"/>
          </ac:spMkLst>
        </pc:spChg>
        <pc:spChg chg="add del mod">
          <ac:chgData name="Gaspar Lesznik" userId="e9d1b2ee126e42f7" providerId="LiveId" clId="{6D1B7283-6394-431A-BC70-CC75BB301823}" dt="2023-06-26T12:54:22.444" v="8527"/>
          <ac:spMkLst>
            <pc:docMk/>
            <pc:sldMk cId="1566324063" sldId="325"/>
            <ac:spMk id="4" creationId="{E07A78A4-B359-0608-E025-906032E3DF95}"/>
          </ac:spMkLst>
        </pc:spChg>
        <pc:spChg chg="add mod">
          <ac:chgData name="Gaspar Lesznik" userId="e9d1b2ee126e42f7" providerId="LiveId" clId="{6D1B7283-6394-431A-BC70-CC75BB301823}" dt="2023-06-26T12:54:19.404" v="8525" actId="113"/>
          <ac:spMkLst>
            <pc:docMk/>
            <pc:sldMk cId="1566324063" sldId="325"/>
            <ac:spMk id="5" creationId="{6613F7C0-69EF-88EB-E26C-B8BEF3C5C5EE}"/>
          </ac:spMkLst>
        </pc:spChg>
        <pc:spChg chg="add del mod">
          <ac:chgData name="Gaspar Lesznik" userId="e9d1b2ee126e42f7" providerId="LiveId" clId="{6D1B7283-6394-431A-BC70-CC75BB301823}" dt="2023-06-27T15:34:20.675" v="9886" actId="478"/>
          <ac:spMkLst>
            <pc:docMk/>
            <pc:sldMk cId="1566324063" sldId="325"/>
            <ac:spMk id="6" creationId="{4B5872A8-DC37-1B84-01F0-48B3E8280331}"/>
          </ac:spMkLst>
        </pc:spChg>
        <pc:picChg chg="add mod">
          <ac:chgData name="Gaspar Lesznik" userId="e9d1b2ee126e42f7" providerId="LiveId" clId="{6D1B7283-6394-431A-BC70-CC75BB301823}" dt="2023-06-26T12:54:39.869" v="8530" actId="1076"/>
          <ac:picMkLst>
            <pc:docMk/>
            <pc:sldMk cId="1566324063" sldId="325"/>
            <ac:picMk id="3" creationId="{B6B7A439-ADF8-5A8A-AC28-393F1CF40408}"/>
          </ac:picMkLst>
        </pc:picChg>
        <pc:picChg chg="add mod">
          <ac:chgData name="Gaspar Lesznik" userId="e9d1b2ee126e42f7" providerId="LiveId" clId="{6D1B7283-6394-431A-BC70-CC75BB301823}" dt="2023-06-26T12:54:34.843" v="8529" actId="1076"/>
          <ac:picMkLst>
            <pc:docMk/>
            <pc:sldMk cId="1566324063" sldId="325"/>
            <ac:picMk id="16386" creationId="{453D94CF-902D-4B80-F912-48F98190DFFF}"/>
          </ac:picMkLst>
        </pc:picChg>
      </pc:sldChg>
      <pc:sldChg chg="addSp delSp modSp new del">
        <pc:chgData name="Gaspar Lesznik" userId="e9d1b2ee126e42f7" providerId="LiveId" clId="{6D1B7283-6394-431A-BC70-CC75BB301823}" dt="2023-06-25T13:14:03.499" v="8246" actId="2696"/>
        <pc:sldMkLst>
          <pc:docMk/>
          <pc:sldMk cId="400485673" sldId="326"/>
        </pc:sldMkLst>
        <pc:picChg chg="add del mod">
          <ac:chgData name="Gaspar Lesznik" userId="e9d1b2ee126e42f7" providerId="LiveId" clId="{6D1B7283-6394-431A-BC70-CC75BB301823}" dt="2023-06-25T13:13:24.453" v="8238" actId="21"/>
          <ac:picMkLst>
            <pc:docMk/>
            <pc:sldMk cId="400485673" sldId="326"/>
            <ac:picMk id="17410" creationId="{E4B63AAF-8966-D040-9677-3897EB3BC3D1}"/>
          </ac:picMkLst>
        </pc:picChg>
      </pc:sldChg>
      <pc:sldChg chg="addSp modSp new mod">
        <pc:chgData name="Gaspar Lesznik" userId="e9d1b2ee126e42f7" providerId="LiveId" clId="{6D1B7283-6394-431A-BC70-CC75BB301823}" dt="2023-06-23T21:10:12.776" v="7656" actId="20577"/>
        <pc:sldMkLst>
          <pc:docMk/>
          <pc:sldMk cId="1220494123" sldId="327"/>
        </pc:sldMkLst>
        <pc:spChg chg="mod">
          <ac:chgData name="Gaspar Lesznik" userId="e9d1b2ee126e42f7" providerId="LiveId" clId="{6D1B7283-6394-431A-BC70-CC75BB301823}" dt="2023-06-23T21:10:12.776" v="7656" actId="20577"/>
          <ac:spMkLst>
            <pc:docMk/>
            <pc:sldMk cId="1220494123" sldId="327"/>
            <ac:spMk id="2" creationId="{3090CA6F-70F3-00C1-3DCF-7ED24FB09A53}"/>
          </ac:spMkLst>
        </pc:spChg>
        <pc:picChg chg="add mod">
          <ac:chgData name="Gaspar Lesznik" userId="e9d1b2ee126e42f7" providerId="LiveId" clId="{6D1B7283-6394-431A-BC70-CC75BB301823}" dt="2023-06-23T21:06:20.300" v="7596" actId="14100"/>
          <ac:picMkLst>
            <pc:docMk/>
            <pc:sldMk cId="1220494123" sldId="327"/>
            <ac:picMk id="3" creationId="{1EE6E514-9CC5-99CB-22DD-A1DD412E9428}"/>
          </ac:picMkLst>
        </pc:picChg>
        <pc:picChg chg="add mod">
          <ac:chgData name="Gaspar Lesznik" userId="e9d1b2ee126e42f7" providerId="LiveId" clId="{6D1B7283-6394-431A-BC70-CC75BB301823}" dt="2023-06-23T21:05:54.214" v="7592" actId="1076"/>
          <ac:picMkLst>
            <pc:docMk/>
            <pc:sldMk cId="1220494123" sldId="327"/>
            <ac:picMk id="18434" creationId="{6818BDF7-D294-334A-CBCA-07400782FEBF}"/>
          </ac:picMkLst>
        </pc:picChg>
      </pc:sldChg>
      <pc:sldChg chg="addSp modSp new mod">
        <pc:chgData name="Gaspar Lesznik" userId="e9d1b2ee126e42f7" providerId="LiveId" clId="{6D1B7283-6394-431A-BC70-CC75BB301823}" dt="2023-06-27T01:02:33.531" v="9265" actId="14100"/>
        <pc:sldMkLst>
          <pc:docMk/>
          <pc:sldMk cId="1873733159" sldId="328"/>
        </pc:sldMkLst>
        <pc:spChg chg="mod">
          <ac:chgData name="Gaspar Lesznik" userId="e9d1b2ee126e42f7" providerId="LiveId" clId="{6D1B7283-6394-431A-BC70-CC75BB301823}" dt="2023-06-23T21:49:03.473" v="8173" actId="1035"/>
          <ac:spMkLst>
            <pc:docMk/>
            <pc:sldMk cId="1873733159" sldId="328"/>
            <ac:spMk id="2" creationId="{866097A5-E3E5-3B67-A2CE-BA8C188829D0}"/>
          </ac:spMkLst>
        </pc:spChg>
        <pc:spChg chg="add mod">
          <ac:chgData name="Gaspar Lesznik" userId="e9d1b2ee126e42f7" providerId="LiveId" clId="{6D1B7283-6394-431A-BC70-CC75BB301823}" dt="2023-06-23T21:49:56.718" v="8219" actId="1035"/>
          <ac:spMkLst>
            <pc:docMk/>
            <pc:sldMk cId="1873733159" sldId="328"/>
            <ac:spMk id="3" creationId="{5D9E9982-E191-B086-43CF-ECD341868CA5}"/>
          </ac:spMkLst>
        </pc:spChg>
        <pc:spChg chg="add mod">
          <ac:chgData name="Gaspar Lesznik" userId="e9d1b2ee126e42f7" providerId="LiveId" clId="{6D1B7283-6394-431A-BC70-CC75BB301823}" dt="2023-06-23T21:49:45.955" v="8210" actId="1036"/>
          <ac:spMkLst>
            <pc:docMk/>
            <pc:sldMk cId="1873733159" sldId="328"/>
            <ac:spMk id="4" creationId="{D04CC7B1-E746-6B13-1406-79BF5B887DE0}"/>
          </ac:spMkLst>
        </pc:spChg>
        <pc:spChg chg="add mod">
          <ac:chgData name="Gaspar Lesznik" userId="e9d1b2ee126e42f7" providerId="LiveId" clId="{6D1B7283-6394-431A-BC70-CC75BB301823}" dt="2023-06-23T21:49:45.955" v="8210" actId="1036"/>
          <ac:spMkLst>
            <pc:docMk/>
            <pc:sldMk cId="1873733159" sldId="328"/>
            <ac:spMk id="5" creationId="{E7024E35-913B-F508-C915-55596BB9EB36}"/>
          </ac:spMkLst>
        </pc:spChg>
        <pc:spChg chg="add mod">
          <ac:chgData name="Gaspar Lesznik" userId="e9d1b2ee126e42f7" providerId="LiveId" clId="{6D1B7283-6394-431A-BC70-CC75BB301823}" dt="2023-06-23T21:49:45.955" v="8210" actId="1036"/>
          <ac:spMkLst>
            <pc:docMk/>
            <pc:sldMk cId="1873733159" sldId="328"/>
            <ac:spMk id="6" creationId="{E17ED323-227F-AA86-7A58-A4DEC5578FA5}"/>
          </ac:spMkLst>
        </pc:spChg>
        <pc:spChg chg="add mod">
          <ac:chgData name="Gaspar Lesznik" userId="e9d1b2ee126e42f7" providerId="LiveId" clId="{6D1B7283-6394-431A-BC70-CC75BB301823}" dt="2023-06-23T21:49:45.955" v="8210" actId="1036"/>
          <ac:spMkLst>
            <pc:docMk/>
            <pc:sldMk cId="1873733159" sldId="328"/>
            <ac:spMk id="7" creationId="{680495FF-45F3-0E17-09C1-838B6E1EB223}"/>
          </ac:spMkLst>
        </pc:spChg>
        <pc:spChg chg="add mod">
          <ac:chgData name="Gaspar Lesznik" userId="e9d1b2ee126e42f7" providerId="LiveId" clId="{6D1B7283-6394-431A-BC70-CC75BB301823}" dt="2023-06-23T21:49:45.955" v="8210" actId="1036"/>
          <ac:spMkLst>
            <pc:docMk/>
            <pc:sldMk cId="1873733159" sldId="328"/>
            <ac:spMk id="8" creationId="{59D0CC36-AB69-B380-3B42-946E57A0C041}"/>
          </ac:spMkLst>
        </pc:spChg>
        <pc:spChg chg="add mod">
          <ac:chgData name="Gaspar Lesznik" userId="e9d1b2ee126e42f7" providerId="LiveId" clId="{6D1B7283-6394-431A-BC70-CC75BB301823}" dt="2023-06-27T01:02:33.531" v="9265" actId="14100"/>
          <ac:spMkLst>
            <pc:docMk/>
            <pc:sldMk cId="1873733159" sldId="328"/>
            <ac:spMk id="9" creationId="{B63E8C2E-15CB-5EED-A512-DD99B9234EA2}"/>
          </ac:spMkLst>
        </pc:spChg>
        <pc:spChg chg="add mod">
          <ac:chgData name="Gaspar Lesznik" userId="e9d1b2ee126e42f7" providerId="LiveId" clId="{6D1B7283-6394-431A-BC70-CC75BB301823}" dt="2023-06-27T00:59:19.371" v="9240" actId="692"/>
          <ac:spMkLst>
            <pc:docMk/>
            <pc:sldMk cId="1873733159" sldId="328"/>
            <ac:spMk id="10" creationId="{AF12120A-D6EF-C4D1-FCB7-783102A17535}"/>
          </ac:spMkLst>
        </pc:spChg>
        <pc:spChg chg="add mod">
          <ac:chgData name="Gaspar Lesznik" userId="e9d1b2ee126e42f7" providerId="LiveId" clId="{6D1B7283-6394-431A-BC70-CC75BB301823}" dt="2023-06-27T01:01:55.278" v="9264" actId="692"/>
          <ac:spMkLst>
            <pc:docMk/>
            <pc:sldMk cId="1873733159" sldId="328"/>
            <ac:spMk id="11" creationId="{07EF818A-0EF9-A088-11CB-12C54A88D285}"/>
          </ac:spMkLst>
        </pc:spChg>
      </pc:sldChg>
      <pc:sldChg chg="modSp new del mod">
        <pc:chgData name="Gaspar Lesznik" userId="e9d1b2ee126e42f7" providerId="LiveId" clId="{6D1B7283-6394-431A-BC70-CC75BB301823}" dt="2023-06-27T00:56:51.922" v="9231" actId="2696"/>
        <pc:sldMkLst>
          <pc:docMk/>
          <pc:sldMk cId="3284103009" sldId="329"/>
        </pc:sldMkLst>
        <pc:spChg chg="mod">
          <ac:chgData name="Gaspar Lesznik" userId="e9d1b2ee126e42f7" providerId="LiveId" clId="{6D1B7283-6394-431A-BC70-CC75BB301823}" dt="2023-06-25T13:18:30.534" v="8262" actId="20577"/>
          <ac:spMkLst>
            <pc:docMk/>
            <pc:sldMk cId="3284103009" sldId="329"/>
            <ac:spMk id="2" creationId="{798A9CF7-1344-6A01-13E6-1E9900DF9DA4}"/>
          </ac:spMkLst>
        </pc:spChg>
      </pc:sldChg>
      <pc:sldChg chg="addSp delSp modSp new mod modClrScheme chgLayout">
        <pc:chgData name="Gaspar Lesznik" userId="e9d1b2ee126e42f7" providerId="LiveId" clId="{6D1B7283-6394-431A-BC70-CC75BB301823}" dt="2023-06-27T01:20:29.905" v="9288" actId="1076"/>
        <pc:sldMkLst>
          <pc:docMk/>
          <pc:sldMk cId="302605378" sldId="330"/>
        </pc:sldMkLst>
        <pc:spChg chg="del mod ord">
          <ac:chgData name="Gaspar Lesznik" userId="e9d1b2ee126e42f7" providerId="LiveId" clId="{6D1B7283-6394-431A-BC70-CC75BB301823}" dt="2023-06-26T13:14:28.516" v="8736" actId="700"/>
          <ac:spMkLst>
            <pc:docMk/>
            <pc:sldMk cId="302605378" sldId="330"/>
            <ac:spMk id="2" creationId="{EE0AACC6-7E34-41C3-93DE-2E174FC5B16E}"/>
          </ac:spMkLst>
        </pc:spChg>
        <pc:spChg chg="del mod ord">
          <ac:chgData name="Gaspar Lesznik" userId="e9d1b2ee126e42f7" providerId="LiveId" clId="{6D1B7283-6394-431A-BC70-CC75BB301823}" dt="2023-06-26T13:14:28.516" v="8736" actId="700"/>
          <ac:spMkLst>
            <pc:docMk/>
            <pc:sldMk cId="302605378" sldId="330"/>
            <ac:spMk id="3" creationId="{5EA862F2-83D7-09DC-F263-5A569FC0F958}"/>
          </ac:spMkLst>
        </pc:spChg>
        <pc:spChg chg="del">
          <ac:chgData name="Gaspar Lesznik" userId="e9d1b2ee126e42f7" providerId="LiveId" clId="{6D1B7283-6394-431A-BC70-CC75BB301823}" dt="2023-06-26T13:14:28.516" v="8736" actId="700"/>
          <ac:spMkLst>
            <pc:docMk/>
            <pc:sldMk cId="302605378" sldId="330"/>
            <ac:spMk id="4" creationId="{1D61A9DC-20B2-7A57-7F46-9143AFCB78CE}"/>
          </ac:spMkLst>
        </pc:spChg>
        <pc:spChg chg="add mod ord">
          <ac:chgData name="Gaspar Lesznik" userId="e9d1b2ee126e42f7" providerId="LiveId" clId="{6D1B7283-6394-431A-BC70-CC75BB301823}" dt="2023-06-26T13:14:58.262" v="8773" actId="20577"/>
          <ac:spMkLst>
            <pc:docMk/>
            <pc:sldMk cId="302605378" sldId="330"/>
            <ac:spMk id="5" creationId="{F2839A78-69E1-06A9-1064-793B306EF7EA}"/>
          </ac:spMkLst>
        </pc:spChg>
        <pc:spChg chg="add mod ord">
          <ac:chgData name="Gaspar Lesznik" userId="e9d1b2ee126e42f7" providerId="LiveId" clId="{6D1B7283-6394-431A-BC70-CC75BB301823}" dt="2023-06-27T01:20:24.580" v="9287" actId="27636"/>
          <ac:spMkLst>
            <pc:docMk/>
            <pc:sldMk cId="302605378" sldId="330"/>
            <ac:spMk id="6" creationId="{E3BCA302-8D84-34AB-DFC6-A8AF9D3A068D}"/>
          </ac:spMkLst>
        </pc:spChg>
        <pc:spChg chg="add mod">
          <ac:chgData name="Gaspar Lesznik" userId="e9d1b2ee126e42f7" providerId="LiveId" clId="{6D1B7283-6394-431A-BC70-CC75BB301823}" dt="2023-06-27T01:20:29.905" v="9288" actId="1076"/>
          <ac:spMkLst>
            <pc:docMk/>
            <pc:sldMk cId="302605378" sldId="330"/>
            <ac:spMk id="7" creationId="{D95168C8-F4F0-0335-DF2E-F9547F3D1D16}"/>
          </ac:spMkLst>
        </pc:spChg>
      </pc:sldChg>
      <pc:sldChg chg="addSp delSp modSp new del mod">
        <pc:chgData name="Gaspar Lesznik" userId="e9d1b2ee126e42f7" providerId="LiveId" clId="{6D1B7283-6394-431A-BC70-CC75BB301823}" dt="2023-06-25T13:56:36.812" v="8392" actId="2696"/>
        <pc:sldMkLst>
          <pc:docMk/>
          <pc:sldMk cId="4176639276" sldId="330"/>
        </pc:sldMkLst>
        <pc:spChg chg="del">
          <ac:chgData name="Gaspar Lesznik" userId="e9d1b2ee126e42f7" providerId="LiveId" clId="{6D1B7283-6394-431A-BC70-CC75BB301823}" dt="2023-06-25T13:53:59.091" v="8385"/>
          <ac:spMkLst>
            <pc:docMk/>
            <pc:sldMk cId="4176639276" sldId="330"/>
            <ac:spMk id="2" creationId="{88DBBFFE-33F6-EC71-1407-E9F1E5AD7DA6}"/>
          </ac:spMkLst>
        </pc:spChg>
        <pc:spChg chg="add mod">
          <ac:chgData name="Gaspar Lesznik" userId="e9d1b2ee126e42f7" providerId="LiveId" clId="{6D1B7283-6394-431A-BC70-CC75BB301823}" dt="2023-06-25T13:53:59.091" v="8385"/>
          <ac:spMkLst>
            <pc:docMk/>
            <pc:sldMk cId="4176639276" sldId="330"/>
            <ac:spMk id="3" creationId="{69812183-69FC-6B48-F98A-E1ACBCFA3694}"/>
          </ac:spMkLst>
        </pc:spChg>
        <pc:spChg chg="add del mod">
          <ac:chgData name="Gaspar Lesznik" userId="e9d1b2ee126e42f7" providerId="LiveId" clId="{6D1B7283-6394-431A-BC70-CC75BB301823}" dt="2023-06-25T13:55:31.002" v="8389" actId="478"/>
          <ac:spMkLst>
            <pc:docMk/>
            <pc:sldMk cId="4176639276" sldId="330"/>
            <ac:spMk id="4" creationId="{E56F39CE-5D29-40A1-74EA-666F824723F0}"/>
          </ac:spMkLst>
        </pc:spChg>
      </pc:sldChg>
      <pc:sldChg chg="addSp delSp modSp new mod modClrScheme chgLayout">
        <pc:chgData name="Gaspar Lesznik" userId="e9d1b2ee126e42f7" providerId="LiveId" clId="{6D1B7283-6394-431A-BC70-CC75BB301823}" dt="2023-06-27T15:36:40.444" v="9938" actId="20577"/>
        <pc:sldMkLst>
          <pc:docMk/>
          <pc:sldMk cId="3792456101" sldId="331"/>
        </pc:sldMkLst>
        <pc:spChg chg="del mod ord">
          <ac:chgData name="Gaspar Lesznik" userId="e9d1b2ee126e42f7" providerId="LiveId" clId="{6D1B7283-6394-431A-BC70-CC75BB301823}" dt="2023-06-26T13:30:25.535" v="9099" actId="700"/>
          <ac:spMkLst>
            <pc:docMk/>
            <pc:sldMk cId="3792456101" sldId="331"/>
            <ac:spMk id="2" creationId="{89B9396A-A229-383B-0A76-31BFC7C6FCAD}"/>
          </ac:spMkLst>
        </pc:spChg>
        <pc:spChg chg="del mod ord">
          <ac:chgData name="Gaspar Lesznik" userId="e9d1b2ee126e42f7" providerId="LiveId" clId="{6D1B7283-6394-431A-BC70-CC75BB301823}" dt="2023-06-26T13:30:25.535" v="9099" actId="700"/>
          <ac:spMkLst>
            <pc:docMk/>
            <pc:sldMk cId="3792456101" sldId="331"/>
            <ac:spMk id="3" creationId="{9863DFA3-738A-91CA-D570-8A83645CD26D}"/>
          </ac:spMkLst>
        </pc:spChg>
        <pc:spChg chg="del">
          <ac:chgData name="Gaspar Lesznik" userId="e9d1b2ee126e42f7" providerId="LiveId" clId="{6D1B7283-6394-431A-BC70-CC75BB301823}" dt="2023-06-26T13:30:25.535" v="9099" actId="700"/>
          <ac:spMkLst>
            <pc:docMk/>
            <pc:sldMk cId="3792456101" sldId="331"/>
            <ac:spMk id="4" creationId="{0B34E5D7-CB41-A1BA-1930-E64AFE2A89B2}"/>
          </ac:spMkLst>
        </pc:spChg>
        <pc:spChg chg="add mod ord">
          <ac:chgData name="Gaspar Lesznik" userId="e9d1b2ee126e42f7" providerId="LiveId" clId="{6D1B7283-6394-431A-BC70-CC75BB301823}" dt="2023-06-27T15:36:40.444" v="9938" actId="20577"/>
          <ac:spMkLst>
            <pc:docMk/>
            <pc:sldMk cId="3792456101" sldId="331"/>
            <ac:spMk id="5" creationId="{A6164E85-10BA-E148-3A6E-6F68BB129F88}"/>
          </ac:spMkLst>
        </pc:spChg>
        <pc:spChg chg="add mod ord">
          <ac:chgData name="Gaspar Lesznik" userId="e9d1b2ee126e42f7" providerId="LiveId" clId="{6D1B7283-6394-431A-BC70-CC75BB301823}" dt="2023-06-27T14:32:10.518" v="9380" actId="20577"/>
          <ac:spMkLst>
            <pc:docMk/>
            <pc:sldMk cId="3792456101" sldId="331"/>
            <ac:spMk id="6" creationId="{F4FA75A9-61BE-C666-2054-ADD8A71EDDE5}"/>
          </ac:spMkLst>
        </pc:spChg>
        <pc:picChg chg="add mod">
          <ac:chgData name="Gaspar Lesznik" userId="e9d1b2ee126e42f7" providerId="LiveId" clId="{6D1B7283-6394-431A-BC70-CC75BB301823}" dt="2023-06-27T14:32:33.063" v="9384" actId="1076"/>
          <ac:picMkLst>
            <pc:docMk/>
            <pc:sldMk cId="3792456101" sldId="331"/>
            <ac:picMk id="2" creationId="{4BC1A784-A0FE-31C3-869B-5949657F7EED}"/>
          </ac:picMkLst>
        </pc:picChg>
      </pc:sldChg>
      <pc:sldChg chg="addSp delSp modSp new mod modClrScheme chgLayout">
        <pc:chgData name="Gaspar Lesznik" userId="e9d1b2ee126e42f7" providerId="LiveId" clId="{6D1B7283-6394-431A-BC70-CC75BB301823}" dt="2023-06-27T15:19:19.303" v="9861" actId="20577"/>
        <pc:sldMkLst>
          <pc:docMk/>
          <pc:sldMk cId="2855845687" sldId="332"/>
        </pc:sldMkLst>
        <pc:spChg chg="mod ord">
          <ac:chgData name="Gaspar Lesznik" userId="e9d1b2ee126e42f7" providerId="LiveId" clId="{6D1B7283-6394-431A-BC70-CC75BB301823}" dt="2023-06-27T14:50:55.021" v="9578" actId="20577"/>
          <ac:spMkLst>
            <pc:docMk/>
            <pc:sldMk cId="2855845687" sldId="332"/>
            <ac:spMk id="2" creationId="{46D39CB5-8FA6-1DEA-1561-D1AE86782F70}"/>
          </ac:spMkLst>
        </pc:spChg>
        <pc:spChg chg="add del mod">
          <ac:chgData name="Gaspar Lesznik" userId="e9d1b2ee126e42f7" providerId="LiveId" clId="{6D1B7283-6394-431A-BC70-CC75BB301823}" dt="2023-06-26T13:41:35.232" v="9177"/>
          <ac:spMkLst>
            <pc:docMk/>
            <pc:sldMk cId="2855845687" sldId="332"/>
            <ac:spMk id="3" creationId="{C665BEA7-8702-7965-FE80-F783F151986A}"/>
          </ac:spMkLst>
        </pc:spChg>
        <pc:spChg chg="add mod ord">
          <ac:chgData name="Gaspar Lesznik" userId="e9d1b2ee126e42f7" providerId="LiveId" clId="{6D1B7283-6394-431A-BC70-CC75BB301823}" dt="2023-06-27T15:19:19.303" v="9861" actId="20577"/>
          <ac:spMkLst>
            <pc:docMk/>
            <pc:sldMk cId="2855845687" sldId="332"/>
            <ac:spMk id="4" creationId="{B4FBDB01-1D2D-979B-DD80-137CE86C31C8}"/>
          </ac:spMkLst>
        </pc:spChg>
      </pc:sldChg>
      <pc:sldChg chg="addSp delSp modSp new">
        <pc:chgData name="Gaspar Lesznik" userId="e9d1b2ee126e42f7" providerId="LiveId" clId="{6D1B7283-6394-431A-BC70-CC75BB301823}" dt="2023-06-27T14:44:12.438" v="9557"/>
        <pc:sldMkLst>
          <pc:docMk/>
          <pc:sldMk cId="3425200925" sldId="333"/>
        </pc:sldMkLst>
        <pc:spChg chg="del">
          <ac:chgData name="Gaspar Lesznik" userId="e9d1b2ee126e42f7" providerId="LiveId" clId="{6D1B7283-6394-431A-BC70-CC75BB301823}" dt="2023-06-27T14:44:12.438" v="9557"/>
          <ac:spMkLst>
            <pc:docMk/>
            <pc:sldMk cId="3425200925" sldId="333"/>
            <ac:spMk id="2" creationId="{DFA93184-2AAF-51CE-EC67-4AB8E1A9B444}"/>
          </ac:spMkLst>
        </pc:spChg>
        <pc:spChg chg="del">
          <ac:chgData name="Gaspar Lesznik" userId="e9d1b2ee126e42f7" providerId="LiveId" clId="{6D1B7283-6394-431A-BC70-CC75BB301823}" dt="2023-06-27T01:11:26.077" v="9273"/>
          <ac:spMkLst>
            <pc:docMk/>
            <pc:sldMk cId="3425200925" sldId="333"/>
            <ac:spMk id="3" creationId="{D04D20A3-253C-C15C-AA68-C43B4AEB9013}"/>
          </ac:spMkLst>
        </pc:spChg>
        <pc:spChg chg="add mod">
          <ac:chgData name="Gaspar Lesznik" userId="e9d1b2ee126e42f7" providerId="LiveId" clId="{6D1B7283-6394-431A-BC70-CC75BB301823}" dt="2023-06-27T14:44:12.438" v="9557"/>
          <ac:spMkLst>
            <pc:docMk/>
            <pc:sldMk cId="3425200925" sldId="333"/>
            <ac:spMk id="4" creationId="{432722F3-42BA-C6BD-D2B6-88A9BFCF63D0}"/>
          </ac:spMkLst>
        </pc:spChg>
        <pc:picChg chg="add mod">
          <ac:chgData name="Gaspar Lesznik" userId="e9d1b2ee126e42f7" providerId="LiveId" clId="{6D1B7283-6394-431A-BC70-CC75BB301823}" dt="2023-06-27T14:43:28.268" v="9549" actId="14100"/>
          <ac:picMkLst>
            <pc:docMk/>
            <pc:sldMk cId="3425200925" sldId="333"/>
            <ac:picMk id="1026" creationId="{11DA5116-E3F6-5C18-5DC3-84CF66288BFD}"/>
          </ac:picMkLst>
        </pc:picChg>
        <pc:picChg chg="add mod">
          <ac:chgData name="Gaspar Lesznik" userId="e9d1b2ee126e42f7" providerId="LiveId" clId="{6D1B7283-6394-431A-BC70-CC75BB301823}" dt="2023-06-27T14:43:35.418" v="9551" actId="1076"/>
          <ac:picMkLst>
            <pc:docMk/>
            <pc:sldMk cId="3425200925" sldId="333"/>
            <ac:picMk id="1028" creationId="{EDEEA050-A41C-22C8-67A8-F7D55D8FF5B4}"/>
          </ac:picMkLst>
        </pc:picChg>
      </pc:sldChg>
      <pc:sldChg chg="addSp delSp modSp new del mod">
        <pc:chgData name="Gaspar Lesznik" userId="e9d1b2ee126e42f7" providerId="LiveId" clId="{6D1B7283-6394-431A-BC70-CC75BB301823}" dt="2023-06-27T14:36:22.995" v="9525" actId="2696"/>
        <pc:sldMkLst>
          <pc:docMk/>
          <pc:sldMk cId="2486250584" sldId="334"/>
        </pc:sldMkLst>
        <pc:spChg chg="del">
          <ac:chgData name="Gaspar Lesznik" userId="e9d1b2ee126e42f7" providerId="LiveId" clId="{6D1B7283-6394-431A-BC70-CC75BB301823}" dt="2023-06-27T01:19:42.942" v="9284" actId="478"/>
          <ac:spMkLst>
            <pc:docMk/>
            <pc:sldMk cId="2486250584" sldId="334"/>
            <ac:spMk id="2" creationId="{1405B1C9-05DF-8CCD-79B2-F5AE822BFFAE}"/>
          </ac:spMkLst>
        </pc:spChg>
        <pc:spChg chg="del">
          <ac:chgData name="Gaspar Lesznik" userId="e9d1b2ee126e42f7" providerId="LiveId" clId="{6D1B7283-6394-431A-BC70-CC75BB301823}" dt="2023-06-27T01:17:50.124" v="9275"/>
          <ac:spMkLst>
            <pc:docMk/>
            <pc:sldMk cId="2486250584" sldId="334"/>
            <ac:spMk id="3" creationId="{C3AAF0D0-3B15-6CD7-1E6B-525D426FD4CF}"/>
          </ac:spMkLst>
        </pc:spChg>
        <pc:spChg chg="add mod">
          <ac:chgData name="Gaspar Lesznik" userId="e9d1b2ee126e42f7" providerId="LiveId" clId="{6D1B7283-6394-431A-BC70-CC75BB301823}" dt="2023-06-27T14:32:24.278" v="9381" actId="21"/>
          <ac:spMkLst>
            <pc:docMk/>
            <pc:sldMk cId="2486250584" sldId="334"/>
            <ac:spMk id="7" creationId="{5A563DCB-80B1-42EF-DCAE-7ECB93F4E5BF}"/>
          </ac:spMkLst>
        </pc:spChg>
        <pc:picChg chg="add del mod modCrop">
          <ac:chgData name="Gaspar Lesznik" userId="e9d1b2ee126e42f7" providerId="LiveId" clId="{6D1B7283-6394-431A-BC70-CC75BB301823}" dt="2023-06-27T14:32:24.278" v="9381" actId="21"/>
          <ac:picMkLst>
            <pc:docMk/>
            <pc:sldMk cId="2486250584" sldId="334"/>
            <ac:picMk id="5" creationId="{FCD8CE52-6D1C-D020-BDF3-86B9E7A71B15}"/>
          </ac:picMkLst>
        </pc:picChg>
      </pc:sldChg>
      <pc:sldChg chg="addSp delSp modSp new mod ord">
        <pc:chgData name="Gaspar Lesznik" userId="e9d1b2ee126e42f7" providerId="LiveId" clId="{6D1B7283-6394-431A-BC70-CC75BB301823}" dt="2023-06-27T14:37:01.640" v="9534" actId="20577"/>
        <pc:sldMkLst>
          <pc:docMk/>
          <pc:sldMk cId="628995805" sldId="335"/>
        </pc:sldMkLst>
        <pc:spChg chg="mod">
          <ac:chgData name="Gaspar Lesznik" userId="e9d1b2ee126e42f7" providerId="LiveId" clId="{6D1B7283-6394-431A-BC70-CC75BB301823}" dt="2023-06-27T14:37:01.640" v="9534" actId="20577"/>
          <ac:spMkLst>
            <pc:docMk/>
            <pc:sldMk cId="628995805" sldId="335"/>
            <ac:spMk id="2" creationId="{D939F80D-DBBB-9BC5-27C9-629802F48275}"/>
          </ac:spMkLst>
        </pc:spChg>
        <pc:spChg chg="del">
          <ac:chgData name="Gaspar Lesznik" userId="e9d1b2ee126e42f7" providerId="LiveId" clId="{6D1B7283-6394-431A-BC70-CC75BB301823}" dt="2023-06-27T11:35:05.180" v="9290"/>
          <ac:spMkLst>
            <pc:docMk/>
            <pc:sldMk cId="628995805" sldId="335"/>
            <ac:spMk id="3" creationId="{2AC40732-3F9D-CC5A-51C1-7B9404F6CAA4}"/>
          </ac:spMkLst>
        </pc:spChg>
        <pc:picChg chg="add mod">
          <ac:chgData name="Gaspar Lesznik" userId="e9d1b2ee126e42f7" providerId="LiveId" clId="{6D1B7283-6394-431A-BC70-CC75BB301823}" dt="2023-06-27T11:35:08.442" v="9291" actId="1076"/>
          <ac:picMkLst>
            <pc:docMk/>
            <pc:sldMk cId="628995805" sldId="335"/>
            <ac:picMk id="2050" creationId="{6737F67D-1424-02B3-2DF7-CDA420658CB3}"/>
          </ac:picMkLst>
        </pc:picChg>
        <pc:picChg chg="add mod">
          <ac:chgData name="Gaspar Lesznik" userId="e9d1b2ee126e42f7" providerId="LiveId" clId="{6D1B7283-6394-431A-BC70-CC75BB301823}" dt="2023-06-27T11:37:03.814" v="9295" actId="732"/>
          <ac:picMkLst>
            <pc:docMk/>
            <pc:sldMk cId="628995805" sldId="335"/>
            <ac:picMk id="2052" creationId="{0A51541A-BD16-76B5-0F22-7EC55FB3AA55}"/>
          </ac:picMkLst>
        </pc:picChg>
      </pc:sldChg>
      <pc:sldChg chg="addSp delSp modSp new mod ord">
        <pc:chgData name="Gaspar Lesznik" userId="e9d1b2ee126e42f7" providerId="LiveId" clId="{6D1B7283-6394-431A-BC70-CC75BB301823}" dt="2023-06-27T15:37:40.139" v="9940" actId="1076"/>
        <pc:sldMkLst>
          <pc:docMk/>
          <pc:sldMk cId="4219211634" sldId="336"/>
        </pc:sldMkLst>
        <pc:spChg chg="del">
          <ac:chgData name="Gaspar Lesznik" userId="e9d1b2ee126e42f7" providerId="LiveId" clId="{6D1B7283-6394-431A-BC70-CC75BB301823}" dt="2023-06-27T15:37:37.703" v="9939" actId="478"/>
          <ac:spMkLst>
            <pc:docMk/>
            <pc:sldMk cId="4219211634" sldId="336"/>
            <ac:spMk id="2" creationId="{7816CAB1-FF8C-235C-5AE6-7978DC277005}"/>
          </ac:spMkLst>
        </pc:spChg>
        <pc:spChg chg="del">
          <ac:chgData name="Gaspar Lesznik" userId="e9d1b2ee126e42f7" providerId="LiveId" clId="{6D1B7283-6394-431A-BC70-CC75BB301823}" dt="2023-06-27T11:38:34.629" v="9297"/>
          <ac:spMkLst>
            <pc:docMk/>
            <pc:sldMk cId="4219211634" sldId="336"/>
            <ac:spMk id="3" creationId="{C894C558-C517-50A3-9497-806337596B7B}"/>
          </ac:spMkLst>
        </pc:spChg>
        <pc:picChg chg="add mod">
          <ac:chgData name="Gaspar Lesznik" userId="e9d1b2ee126e42f7" providerId="LiveId" clId="{6D1B7283-6394-431A-BC70-CC75BB301823}" dt="2023-06-27T15:37:40.139" v="9940" actId="1076"/>
          <ac:picMkLst>
            <pc:docMk/>
            <pc:sldMk cId="4219211634" sldId="336"/>
            <ac:picMk id="3074" creationId="{D945BE04-81E4-2AC4-3F90-BB1234EF1503}"/>
          </ac:picMkLst>
        </pc:picChg>
      </pc:sldChg>
      <pc:sldChg chg="addSp delSp modSp new mod ord">
        <pc:chgData name="Gaspar Lesznik" userId="e9d1b2ee126e42f7" providerId="LiveId" clId="{6D1B7283-6394-431A-BC70-CC75BB301823}" dt="2023-06-27T14:37:30.339" v="9536" actId="1076"/>
        <pc:sldMkLst>
          <pc:docMk/>
          <pc:sldMk cId="4281552279" sldId="337"/>
        </pc:sldMkLst>
        <pc:spChg chg="del">
          <ac:chgData name="Gaspar Lesznik" userId="e9d1b2ee126e42f7" providerId="LiveId" clId="{6D1B7283-6394-431A-BC70-CC75BB301823}" dt="2023-06-27T11:41:25.970" v="9300" actId="22"/>
          <ac:spMkLst>
            <pc:docMk/>
            <pc:sldMk cId="4281552279" sldId="337"/>
            <ac:spMk id="3" creationId="{53A0F691-1C8D-7A81-A628-B51FB5F89A0C}"/>
          </ac:spMkLst>
        </pc:spChg>
        <pc:picChg chg="add mod ord">
          <ac:chgData name="Gaspar Lesznik" userId="e9d1b2ee126e42f7" providerId="LiveId" clId="{6D1B7283-6394-431A-BC70-CC75BB301823}" dt="2023-06-27T11:41:29.380" v="9301" actId="1076"/>
          <ac:picMkLst>
            <pc:docMk/>
            <pc:sldMk cId="4281552279" sldId="337"/>
            <ac:picMk id="5" creationId="{1BBE68AE-8EE9-6FC9-F2BB-3AFC927EA7F5}"/>
          </ac:picMkLst>
        </pc:picChg>
        <pc:picChg chg="add">
          <ac:chgData name="Gaspar Lesznik" userId="e9d1b2ee126e42f7" providerId="LiveId" clId="{6D1B7283-6394-431A-BC70-CC75BB301823}" dt="2023-06-27T11:41:52.874" v="9302" actId="22"/>
          <ac:picMkLst>
            <pc:docMk/>
            <pc:sldMk cId="4281552279" sldId="337"/>
            <ac:picMk id="7" creationId="{264F3471-10B2-3218-F3EF-4856E76151CA}"/>
          </ac:picMkLst>
        </pc:picChg>
        <pc:picChg chg="add">
          <ac:chgData name="Gaspar Lesznik" userId="e9d1b2ee126e42f7" providerId="LiveId" clId="{6D1B7283-6394-431A-BC70-CC75BB301823}" dt="2023-06-27T11:42:36.452" v="9303" actId="22"/>
          <ac:picMkLst>
            <pc:docMk/>
            <pc:sldMk cId="4281552279" sldId="337"/>
            <ac:picMk id="9" creationId="{F6345EBA-7877-3A15-5C8B-BBEDD057FFD7}"/>
          </ac:picMkLst>
        </pc:picChg>
        <pc:picChg chg="add mod">
          <ac:chgData name="Gaspar Lesznik" userId="e9d1b2ee126e42f7" providerId="LiveId" clId="{6D1B7283-6394-431A-BC70-CC75BB301823}" dt="2023-06-27T14:37:30.339" v="9536" actId="1076"/>
          <ac:picMkLst>
            <pc:docMk/>
            <pc:sldMk cId="4281552279" sldId="337"/>
            <ac:picMk id="11" creationId="{5C32C0A7-A252-FE14-982D-F85579C0E102}"/>
          </ac:picMkLst>
        </pc:picChg>
      </pc:sldChg>
      <pc:sldChg chg="modSp new mod">
        <pc:chgData name="Gaspar Lesznik" userId="e9d1b2ee126e42f7" providerId="LiveId" clId="{6D1B7283-6394-431A-BC70-CC75BB301823}" dt="2023-06-27T14:38:14.848" v="9544" actId="20577"/>
        <pc:sldMkLst>
          <pc:docMk/>
          <pc:sldMk cId="3080110211" sldId="338"/>
        </pc:sldMkLst>
        <pc:spChg chg="mod">
          <ac:chgData name="Gaspar Lesznik" userId="e9d1b2ee126e42f7" providerId="LiveId" clId="{6D1B7283-6394-431A-BC70-CC75BB301823}" dt="2023-06-27T14:38:14.848" v="9544" actId="20577"/>
          <ac:spMkLst>
            <pc:docMk/>
            <pc:sldMk cId="3080110211" sldId="338"/>
            <ac:spMk id="2" creationId="{29552763-0A5D-E711-C780-C9175090BBA9}"/>
          </ac:spMkLst>
        </pc:spChg>
        <pc:spChg chg="mod">
          <ac:chgData name="Gaspar Lesznik" userId="e9d1b2ee126e42f7" providerId="LiveId" clId="{6D1B7283-6394-431A-BC70-CC75BB301823}" dt="2023-06-27T11:49:12.616" v="9362" actId="20577"/>
          <ac:spMkLst>
            <pc:docMk/>
            <pc:sldMk cId="3080110211" sldId="338"/>
            <ac:spMk id="3" creationId="{E8423F02-C1B5-6E19-1FD7-D67057E067B2}"/>
          </ac:spMkLst>
        </pc:spChg>
      </pc:sldChg>
      <pc:sldChg chg="addSp delSp modSp new mod ord">
        <pc:chgData name="Gaspar Lesznik" userId="e9d1b2ee126e42f7" providerId="LiveId" clId="{6D1B7283-6394-431A-BC70-CC75BB301823}" dt="2023-06-27T14:36:15.107" v="9524" actId="20577"/>
        <pc:sldMkLst>
          <pc:docMk/>
          <pc:sldMk cId="2268144766" sldId="339"/>
        </pc:sldMkLst>
        <pc:spChg chg="del mod">
          <ac:chgData name="Gaspar Lesznik" userId="e9d1b2ee126e42f7" providerId="LiveId" clId="{6D1B7283-6394-431A-BC70-CC75BB301823}" dt="2023-06-27T14:33:36.240" v="9408" actId="478"/>
          <ac:spMkLst>
            <pc:docMk/>
            <pc:sldMk cId="2268144766" sldId="339"/>
            <ac:spMk id="2" creationId="{84CE68F5-3732-FD9D-3753-22E41B56A48F}"/>
          </ac:spMkLst>
        </pc:spChg>
        <pc:spChg chg="del">
          <ac:chgData name="Gaspar Lesznik" userId="e9d1b2ee126e42f7" providerId="LiveId" clId="{6D1B7283-6394-431A-BC70-CC75BB301823}" dt="2023-06-27T14:22:07.025" v="9364" actId="931"/>
          <ac:spMkLst>
            <pc:docMk/>
            <pc:sldMk cId="2268144766" sldId="339"/>
            <ac:spMk id="3" creationId="{FB0BE98A-0CA5-6313-E589-A2515EE8EEE5}"/>
          </ac:spMkLst>
        </pc:spChg>
        <pc:spChg chg="add del mod">
          <ac:chgData name="Gaspar Lesznik" userId="e9d1b2ee126e42f7" providerId="LiveId" clId="{6D1B7283-6394-431A-BC70-CC75BB301823}" dt="2023-06-27T14:24:00.636" v="9368" actId="931"/>
          <ac:spMkLst>
            <pc:docMk/>
            <pc:sldMk cId="2268144766" sldId="339"/>
            <ac:spMk id="7" creationId="{2EE53EDD-9688-0045-93B4-19C17F83EF54}"/>
          </ac:spMkLst>
        </pc:spChg>
        <pc:spChg chg="add del mod">
          <ac:chgData name="Gaspar Lesznik" userId="e9d1b2ee126e42f7" providerId="LiveId" clId="{6D1B7283-6394-431A-BC70-CC75BB301823}" dt="2023-06-27T14:24:17.348" v="9370" actId="478"/>
          <ac:spMkLst>
            <pc:docMk/>
            <pc:sldMk cId="2268144766" sldId="339"/>
            <ac:spMk id="11" creationId="{AA21BC79-5960-2744-A8E7-8DA084993773}"/>
          </ac:spMkLst>
        </pc:spChg>
        <pc:spChg chg="add del mod">
          <ac:chgData name="Gaspar Lesznik" userId="e9d1b2ee126e42f7" providerId="LiveId" clId="{6D1B7283-6394-431A-BC70-CC75BB301823}" dt="2023-06-27T14:33:39.168" v="9409" actId="478"/>
          <ac:spMkLst>
            <pc:docMk/>
            <pc:sldMk cId="2268144766" sldId="339"/>
            <ac:spMk id="14" creationId="{0EF056C7-88A9-33EF-DA34-F7039E781BD7}"/>
          </ac:spMkLst>
        </pc:spChg>
        <pc:spChg chg="add mod">
          <ac:chgData name="Gaspar Lesznik" userId="e9d1b2ee126e42f7" providerId="LiveId" clId="{6D1B7283-6394-431A-BC70-CC75BB301823}" dt="2023-06-27T14:36:15.107" v="9524" actId="20577"/>
          <ac:spMkLst>
            <pc:docMk/>
            <pc:sldMk cId="2268144766" sldId="339"/>
            <ac:spMk id="15" creationId="{528A2057-6499-7278-E9DA-0CB9767118CC}"/>
          </ac:spMkLst>
        </pc:spChg>
        <pc:graphicFrameChg chg="add mod">
          <ac:chgData name="Gaspar Lesznik" userId="e9d1b2ee126e42f7" providerId="LiveId" clId="{6D1B7283-6394-431A-BC70-CC75BB301823}" dt="2023-06-27T14:33:42.299" v="9410" actId="1076"/>
          <ac:graphicFrameMkLst>
            <pc:docMk/>
            <pc:sldMk cId="2268144766" sldId="339"/>
            <ac:graphicFrameMk id="12" creationId="{CEAC9898-B279-51B1-5A06-CEF93141C146}"/>
          </ac:graphicFrameMkLst>
        </pc:graphicFrameChg>
        <pc:picChg chg="add del mod">
          <ac:chgData name="Gaspar Lesznik" userId="e9d1b2ee126e42f7" providerId="LiveId" clId="{6D1B7283-6394-431A-BC70-CC75BB301823}" dt="2023-06-27T14:23:07.067" v="9367" actId="478"/>
          <ac:picMkLst>
            <pc:docMk/>
            <pc:sldMk cId="2268144766" sldId="339"/>
            <ac:picMk id="5" creationId="{9100EAA1-E1DB-A778-C9AE-FF9ED8B6BEC9}"/>
          </ac:picMkLst>
        </pc:picChg>
        <pc:picChg chg="add del mod">
          <ac:chgData name="Gaspar Lesznik" userId="e9d1b2ee126e42f7" providerId="LiveId" clId="{6D1B7283-6394-431A-BC70-CC75BB301823}" dt="2023-06-27T14:24:09.090" v="9369" actId="478"/>
          <ac:picMkLst>
            <pc:docMk/>
            <pc:sldMk cId="2268144766" sldId="339"/>
            <ac:picMk id="9" creationId="{94793112-9F34-54A1-654A-DCA01876433B}"/>
          </ac:picMkLst>
        </pc:picChg>
      </pc:sldChg>
      <pc:sldChg chg="addSp delSp modSp new mod">
        <pc:chgData name="Gaspar Lesznik" userId="e9d1b2ee126e42f7" providerId="LiveId" clId="{6D1B7283-6394-431A-BC70-CC75BB301823}" dt="2023-06-27T15:28:04.260" v="9880"/>
        <pc:sldMkLst>
          <pc:docMk/>
          <pc:sldMk cId="1771073055" sldId="340"/>
        </pc:sldMkLst>
        <pc:spChg chg="del">
          <ac:chgData name="Gaspar Lesznik" userId="e9d1b2ee126e42f7" providerId="LiveId" clId="{6D1B7283-6394-431A-BC70-CC75BB301823}" dt="2023-06-27T15:28:04.260" v="9880"/>
          <ac:spMkLst>
            <pc:docMk/>
            <pc:sldMk cId="1771073055" sldId="340"/>
            <ac:spMk id="2" creationId="{8BC16DB9-2442-8F34-7104-BBE4E4AAB1CF}"/>
          </ac:spMkLst>
        </pc:spChg>
        <pc:spChg chg="del">
          <ac:chgData name="Gaspar Lesznik" userId="e9d1b2ee126e42f7" providerId="LiveId" clId="{6D1B7283-6394-431A-BC70-CC75BB301823}" dt="2023-06-27T15:00:18.142" v="9855"/>
          <ac:spMkLst>
            <pc:docMk/>
            <pc:sldMk cId="1771073055" sldId="340"/>
            <ac:spMk id="3" creationId="{F8761772-8361-ABD0-4FD9-5245824D7773}"/>
          </ac:spMkLst>
        </pc:spChg>
        <pc:spChg chg="add mod">
          <ac:chgData name="Gaspar Lesznik" userId="e9d1b2ee126e42f7" providerId="LiveId" clId="{6D1B7283-6394-431A-BC70-CC75BB301823}" dt="2023-06-27T15:28:04.260" v="9880"/>
          <ac:spMkLst>
            <pc:docMk/>
            <pc:sldMk cId="1771073055" sldId="340"/>
            <ac:spMk id="7" creationId="{9ACF87AA-EED3-E41C-9A17-CC02066B7D91}"/>
          </ac:spMkLst>
        </pc:spChg>
        <pc:picChg chg="add mod">
          <ac:chgData name="Gaspar Lesznik" userId="e9d1b2ee126e42f7" providerId="LiveId" clId="{6D1B7283-6394-431A-BC70-CC75BB301823}" dt="2023-06-27T15:18:46.651" v="9858" actId="1076"/>
          <ac:picMkLst>
            <pc:docMk/>
            <pc:sldMk cId="1771073055" sldId="340"/>
            <ac:picMk id="4" creationId="{0332F3AC-64BB-5ABD-C167-1AF14ADA0FF2}"/>
          </ac:picMkLst>
        </pc:picChg>
        <pc:picChg chg="add mod modCrop">
          <ac:chgData name="Gaspar Lesznik" userId="e9d1b2ee126e42f7" providerId="LiveId" clId="{6D1B7283-6394-431A-BC70-CC75BB301823}" dt="2023-06-27T15:27:24.342" v="9879" actId="14100"/>
          <ac:picMkLst>
            <pc:docMk/>
            <pc:sldMk cId="1771073055" sldId="340"/>
            <ac:picMk id="6" creationId="{30B8537F-F63B-67F0-C337-D95C734DB83D}"/>
          </ac:picMkLst>
        </pc:picChg>
      </pc:sldChg>
      <pc:sldChg chg="addSp delSp modSp new mod">
        <pc:chgData name="Gaspar Lesznik" userId="e9d1b2ee126e42f7" providerId="LiveId" clId="{6D1B7283-6394-431A-BC70-CC75BB301823}" dt="2023-06-27T15:25:06.443" v="9868" actId="1076"/>
        <pc:sldMkLst>
          <pc:docMk/>
          <pc:sldMk cId="1249100688" sldId="341"/>
        </pc:sldMkLst>
        <pc:spChg chg="del">
          <ac:chgData name="Gaspar Lesznik" userId="e9d1b2ee126e42f7" providerId="LiveId" clId="{6D1B7283-6394-431A-BC70-CC75BB301823}" dt="2023-06-27T15:24:44.599" v="9864" actId="478"/>
          <ac:spMkLst>
            <pc:docMk/>
            <pc:sldMk cId="1249100688" sldId="341"/>
            <ac:spMk id="2" creationId="{1F436D93-5BD2-35FA-AF36-06FBBD542E40}"/>
          </ac:spMkLst>
        </pc:spChg>
        <pc:spChg chg="del">
          <ac:chgData name="Gaspar Lesznik" userId="e9d1b2ee126e42f7" providerId="LiveId" clId="{6D1B7283-6394-431A-BC70-CC75BB301823}" dt="2023-06-27T15:24:40.370" v="9863"/>
          <ac:spMkLst>
            <pc:docMk/>
            <pc:sldMk cId="1249100688" sldId="341"/>
            <ac:spMk id="3" creationId="{D2D5970B-5F2F-0A16-82A7-651F29060101}"/>
          </ac:spMkLst>
        </pc:spChg>
        <pc:picChg chg="add mod">
          <ac:chgData name="Gaspar Lesznik" userId="e9d1b2ee126e42f7" providerId="LiveId" clId="{6D1B7283-6394-431A-BC70-CC75BB301823}" dt="2023-06-27T15:25:06.443" v="9868" actId="1076"/>
          <ac:picMkLst>
            <pc:docMk/>
            <pc:sldMk cId="1249100688" sldId="341"/>
            <ac:picMk id="4098" creationId="{FF424EA9-BFF8-A7CE-D470-391DA194AFE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3325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9ED659D3-64BE-4F83-88BC-F7B026FCD9B8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1495CD49-3221-4ADC-AAE3-057F50601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62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5CD49-3221-4ADC-AAE3-057F506010C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481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6/26/2023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20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79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093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6/26/2023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11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871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695" y="1825625"/>
            <a:ext cx="556110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6110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6/26/2023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68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125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56" y="1752600"/>
            <a:ext cx="5532319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256" y="2666999"/>
            <a:ext cx="5532319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561106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561106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6/26/2023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18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8693" y="6416675"/>
            <a:ext cx="2921715" cy="365125"/>
          </a:xfrm>
        </p:spPr>
        <p:txBody>
          <a:bodyPr/>
          <a:lstStyle/>
          <a:p>
            <a:fld id="{3AB41CFF-90C9-47B3-9DA1-F2BF8D839F7E}" type="datetime1">
              <a:rPr lang="en-US" smtClean="0"/>
              <a:t>6/26/2023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957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6/26/2023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68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6/26/2023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22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6/26/2023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461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425450"/>
            <a:ext cx="11274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694" y="1949450"/>
            <a:ext cx="11274612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8694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6/26/2023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66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0106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 picture containing sitting&#10;&#10;Description automatically generated">
            <a:extLst>
              <a:ext uri="{FF2B5EF4-FFF2-40B4-BE49-F238E27FC236}">
                <a16:creationId xmlns:a16="http://schemas.microsoft.com/office/drawing/2014/main" id="{BC526B7A-4801-4FD1-95C8-03AF22629E87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29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2" r:id="rId2"/>
    <p:sldLayoutId id="2147483741" r:id="rId3"/>
    <p:sldLayoutId id="2147483740" r:id="rId4"/>
    <p:sldLayoutId id="2147483739" r:id="rId5"/>
    <p:sldLayoutId id="2147483738" r:id="rId6"/>
    <p:sldLayoutId id="2147483737" r:id="rId7"/>
    <p:sldLayoutId id="2147483736" r:id="rId8"/>
    <p:sldLayoutId id="2147483735" r:id="rId9"/>
    <p:sldLayoutId id="2147483734" r:id="rId10"/>
    <p:sldLayoutId id="2147483733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6A5485D-4AF6-47BA-8BB1-44D0639B9F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3861B3-77F4-42C4-B257-AF7D1EB5FF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98ED8386-D84C-F32A-C8B5-84C2C5771D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alphaModFix/>
          </a:blip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Frame 12">
            <a:extLst>
              <a:ext uri="{FF2B5EF4-FFF2-40B4-BE49-F238E27FC236}">
                <a16:creationId xmlns:a16="http://schemas.microsoft.com/office/drawing/2014/main" id="{1DF53E4F-F248-41DA-B87A-B7539C6CFE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8" y="0"/>
            <a:ext cx="12192000" cy="6858000"/>
          </a:xfrm>
          <a:prstGeom prst="frame">
            <a:avLst>
              <a:gd name="adj1" fmla="val 976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5724E74D-9688-4ED9-86E6-D0C3F23DDC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frame">
            <a:avLst>
              <a:gd name="adj1" fmla="val 9763"/>
            </a:avLst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E85DAA-310A-64C7-69A5-E0C7EAB1AB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114" y="3429000"/>
            <a:ext cx="10128924" cy="762000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>
                <a:solidFill>
                  <a:srgbClr val="FFFFFF"/>
                </a:solidFill>
                <a:latin typeface="+mj-lt"/>
              </a:rPr>
              <a:t>Gaspar Lesznik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solidFill>
                  <a:srgbClr val="FFFFFF"/>
                </a:solidFill>
                <a:latin typeface="+mj-lt"/>
              </a:rPr>
              <a:t> Artist  -  Blacksmith  -  Engineer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solidFill>
                  <a:srgbClr val="FFFFFF"/>
                </a:solidFill>
                <a:latin typeface="+mj-lt"/>
              </a:rPr>
              <a:t>AU 2019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B8EB2E-8BC8-DC16-C2D9-B228FB9F4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8623" y="1366159"/>
            <a:ext cx="10128925" cy="1447800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 HISTORY OF BLACKSMITHING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18F7743-9D11-4179-BEB4-EC2B1C2650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"/>
          <a:stretch>
            <a:fillRect/>
          </a:stretch>
        </p:blipFill>
        <p:spPr>
          <a:xfrm>
            <a:off x="0" y="692701"/>
            <a:ext cx="5193553" cy="6165298"/>
          </a:xfrm>
          <a:custGeom>
            <a:avLst/>
            <a:gdLst>
              <a:gd name="connsiteX0" fmla="*/ 0 w 5193553"/>
              <a:gd name="connsiteY0" fmla="*/ 0 h 6165298"/>
              <a:gd name="connsiteX1" fmla="*/ 669547 w 5193553"/>
              <a:gd name="connsiteY1" fmla="*/ 0 h 6165298"/>
              <a:gd name="connsiteX2" fmla="*/ 669547 w 5193553"/>
              <a:gd name="connsiteY2" fmla="*/ 5504304 h 6165298"/>
              <a:gd name="connsiteX3" fmla="*/ 5193553 w 5193553"/>
              <a:gd name="connsiteY3" fmla="*/ 5504304 h 6165298"/>
              <a:gd name="connsiteX4" fmla="*/ 5193553 w 5193553"/>
              <a:gd name="connsiteY4" fmla="*/ 6165298 h 6165298"/>
              <a:gd name="connsiteX5" fmla="*/ 0 w 5193553"/>
              <a:gd name="connsiteY5" fmla="*/ 6165298 h 6165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93553" h="6165298">
                <a:moveTo>
                  <a:pt x="0" y="0"/>
                </a:moveTo>
                <a:lnTo>
                  <a:pt x="669547" y="0"/>
                </a:lnTo>
                <a:lnTo>
                  <a:pt x="669547" y="5504304"/>
                </a:lnTo>
                <a:lnTo>
                  <a:pt x="5193553" y="5504304"/>
                </a:lnTo>
                <a:lnTo>
                  <a:pt x="5193553" y="6165298"/>
                </a:lnTo>
                <a:lnTo>
                  <a:pt x="0" y="6165298"/>
                </a:lnTo>
                <a:close/>
              </a:path>
            </a:pathLst>
          </a:cu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5D29D54-E14A-4679-95CF-25E6EC2BD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3" b="19117"/>
          <a:stretch/>
        </p:blipFill>
        <p:spPr>
          <a:xfrm rot="5400000">
            <a:off x="381678" y="-381678"/>
            <a:ext cx="4180119" cy="4943475"/>
          </a:xfrm>
          <a:custGeom>
            <a:avLst/>
            <a:gdLst>
              <a:gd name="connsiteX0" fmla="*/ 0 w 4180119"/>
              <a:gd name="connsiteY0" fmla="*/ 4943475 h 4943475"/>
              <a:gd name="connsiteX1" fmla="*/ 0 w 4180119"/>
              <a:gd name="connsiteY1" fmla="*/ 0 h 4943475"/>
              <a:gd name="connsiteX2" fmla="*/ 669547 w 4180119"/>
              <a:gd name="connsiteY2" fmla="*/ 0 h 4943475"/>
              <a:gd name="connsiteX3" fmla="*/ 669547 w 4180119"/>
              <a:gd name="connsiteY3" fmla="*/ 4276977 h 4943475"/>
              <a:gd name="connsiteX4" fmla="*/ 4180119 w 4180119"/>
              <a:gd name="connsiteY4" fmla="*/ 4276977 h 4943475"/>
              <a:gd name="connsiteX5" fmla="*/ 4180119 w 4180119"/>
              <a:gd name="connsiteY5" fmla="*/ 4943475 h 4943475"/>
              <a:gd name="connsiteX6" fmla="*/ 0 w 4180119"/>
              <a:gd name="connsiteY6" fmla="*/ 4943475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80119" h="4943475">
                <a:moveTo>
                  <a:pt x="0" y="4943475"/>
                </a:moveTo>
                <a:lnTo>
                  <a:pt x="0" y="0"/>
                </a:lnTo>
                <a:lnTo>
                  <a:pt x="669547" y="0"/>
                </a:lnTo>
                <a:lnTo>
                  <a:pt x="669547" y="4276977"/>
                </a:lnTo>
                <a:lnTo>
                  <a:pt x="4180119" y="4276977"/>
                </a:lnTo>
                <a:lnTo>
                  <a:pt x="4180119" y="4943475"/>
                </a:lnTo>
                <a:lnTo>
                  <a:pt x="0" y="49434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6530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A268B-627C-1E4C-C645-DF13AC047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Hittite Blacksmith</a:t>
            </a:r>
          </a:p>
        </p:txBody>
      </p:sp>
      <p:pic>
        <p:nvPicPr>
          <p:cNvPr id="14338" name="Picture 2" descr="Hittite Political Structure, Laws &amp; Economy | Who were the Hittites? -  Video &amp; Lesson Transcript | Study.com">
            <a:extLst>
              <a:ext uri="{FF2B5EF4-FFF2-40B4-BE49-F238E27FC236}">
                <a16:creationId xmlns:a16="http://schemas.microsoft.com/office/drawing/2014/main" id="{6AB42F0B-D953-2D9B-A001-AD3BB458F0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433" y="1949450"/>
            <a:ext cx="7459134" cy="419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625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40FF6-57DD-FA44-D845-8C6F97287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they do it?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6501EEA-DC7B-B6AC-4211-E664B57A95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948" y="1691323"/>
            <a:ext cx="2794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EDC465B-F8EA-4F68-1A94-DD49AA915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312" y="1691323"/>
            <a:ext cx="2445067" cy="416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C5D627-077F-6816-73B3-4E9C07C27735}"/>
              </a:ext>
            </a:extLst>
          </p:cNvPr>
          <p:cNvSpPr txBox="1"/>
          <p:nvPr/>
        </p:nvSpPr>
        <p:spPr>
          <a:xfrm>
            <a:off x="329734" y="2011680"/>
            <a:ext cx="51414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b="1" dirty="0"/>
              <a:t>Bloomery </a:t>
            </a:r>
            <a:r>
              <a:rPr lang="en-US" dirty="0"/>
              <a:t>furnace</a:t>
            </a:r>
            <a:r>
              <a:rPr lang="en-US" b="1" dirty="0"/>
              <a:t>: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Metallurgical furnace used to smelt iron ore.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Produced a mass of iron and slag called a </a:t>
            </a:r>
            <a:r>
              <a:rPr lang="en-US" b="1" dirty="0"/>
              <a:t>bloom</a:t>
            </a:r>
            <a:r>
              <a:rPr lang="en-US" dirty="0"/>
              <a:t>, or sponge iron.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Long, arduous process.  The bloom was reheated multiple times to separate impurities.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Blacksmiths hammered the mass creating a block of wrought iron.</a:t>
            </a:r>
          </a:p>
        </p:txBody>
      </p:sp>
      <p:pic>
        <p:nvPicPr>
          <p:cNvPr id="11268" name="Picture 4" descr="undefined">
            <a:extLst>
              <a:ext uri="{FF2B5EF4-FFF2-40B4-BE49-F238E27FC236}">
                <a16:creationId xmlns:a16="http://schemas.microsoft.com/office/drawing/2014/main" id="{CDFA44D5-3D73-0EF3-7C57-92B28C18B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1" y="4762500"/>
            <a:ext cx="4118441" cy="195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379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1DA5116-E3F6-5C18-5DC3-84CF66288B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60" y="2578110"/>
            <a:ext cx="3378082" cy="450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ron bloom">
            <a:extLst>
              <a:ext uri="{FF2B5EF4-FFF2-40B4-BE49-F238E27FC236}">
                <a16:creationId xmlns:a16="http://schemas.microsoft.com/office/drawing/2014/main" id="{EDEEA050-A41C-22C8-67A8-F7D55D8FF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341" y="2578110"/>
            <a:ext cx="5267633" cy="409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32722F3-42BA-C6BD-D2B6-88A9BFCF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88" y="365125"/>
            <a:ext cx="10895012" cy="1325563"/>
          </a:xfrm>
        </p:spPr>
        <p:txBody>
          <a:bodyPr/>
          <a:lstStyle/>
          <a:p>
            <a:r>
              <a:rPr lang="en-US" dirty="0"/>
              <a:t>An Iron Bloom</a:t>
            </a:r>
          </a:p>
        </p:txBody>
      </p:sp>
    </p:spTree>
    <p:extLst>
      <p:ext uri="{BB962C8B-B14F-4D97-AF65-F5344CB8AC3E}">
        <p14:creationId xmlns:p14="http://schemas.microsoft.com/office/powerpoint/2010/main" val="3425200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C8F84E5-D968-946D-2700-18BF432C6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Iron Bloom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44BEBCBD-EE5E-9DFC-2095-404D91184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826" y="1939536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7C772DC-D1F4-A349-E273-20EB6B7BD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68" y="1939536"/>
            <a:ext cx="5152867" cy="428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689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3798FC1-D3B6-74B2-107C-1EEB8B1F2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94" y="237073"/>
            <a:ext cx="11274612" cy="1325563"/>
          </a:xfrm>
        </p:spPr>
        <p:txBody>
          <a:bodyPr/>
          <a:lstStyle/>
          <a:p>
            <a:r>
              <a:rPr lang="en-US" dirty="0"/>
              <a:t>Iron Age Emerges</a:t>
            </a:r>
          </a:p>
        </p:txBody>
      </p:sp>
      <p:sp>
        <p:nvSpPr>
          <p:cNvPr id="8" name="Arrow: Left-Right 7">
            <a:extLst>
              <a:ext uri="{FF2B5EF4-FFF2-40B4-BE49-F238E27FC236}">
                <a16:creationId xmlns:a16="http://schemas.microsoft.com/office/drawing/2014/main" id="{F1A08937-0AFD-811D-306B-CDA439ADC710}"/>
              </a:ext>
            </a:extLst>
          </p:cNvPr>
          <p:cNvSpPr/>
          <p:nvPr/>
        </p:nvSpPr>
        <p:spPr>
          <a:xfrm>
            <a:off x="196551" y="1446033"/>
            <a:ext cx="11419392" cy="117348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tx1"/>
                </a:solidFill>
              </a:rPr>
              <a:t>1,500 BC                		     1,200 BC             				1,000 BC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E96F29-9E9A-E0F3-A2F7-D111BA550806}"/>
              </a:ext>
            </a:extLst>
          </p:cNvPr>
          <p:cNvSpPr txBox="1"/>
          <p:nvPr/>
        </p:nvSpPr>
        <p:spPr>
          <a:xfrm>
            <a:off x="541020" y="2987040"/>
            <a:ext cx="30251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Hittites control iron technology and the market for iron.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Production could not meet demand.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3D7F6E-6FEF-C6E4-762B-B12FEA233A3B}"/>
              </a:ext>
            </a:extLst>
          </p:cNvPr>
          <p:cNvSpPr txBox="1"/>
          <p:nvPr/>
        </p:nvSpPr>
        <p:spPr>
          <a:xfrm>
            <a:off x="3566160" y="2987040"/>
            <a:ext cx="393192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Hittite empire starts to decline.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Drought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Earthquakes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Famine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Invasion from neighboring peoples.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Hittite people migrate into the Mediterranean, Asia Minor.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Iron producing technology spreads</a:t>
            </a:r>
            <a:r>
              <a:rPr lang="en-US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Daily life, farming, pottery, metalworking continued but on a smaller scale.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B529AD-209E-4FDB-2AD7-48B757BEFC97}"/>
              </a:ext>
            </a:extLst>
          </p:cNvPr>
          <p:cNvSpPr txBox="1"/>
          <p:nvPr/>
        </p:nvSpPr>
        <p:spPr>
          <a:xfrm>
            <a:off x="7871460" y="2987040"/>
            <a:ext cx="35661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Iron production (wrought iron) well established throughout Europe, Asia and sub-Sahara Africa.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Also, China and India but evolved separately.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Roman and Greek </a:t>
            </a:r>
            <a:r>
              <a:rPr lang="en-US" dirty="0"/>
              <a:t>empires start to emerge.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Blacksmiths thrive.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DC2C6B-F5EE-05D7-FB79-AABF8294427A}"/>
              </a:ext>
            </a:extLst>
          </p:cNvPr>
          <p:cNvSpPr txBox="1"/>
          <p:nvPr/>
        </p:nvSpPr>
        <p:spPr>
          <a:xfrm>
            <a:off x="8267700" y="5921416"/>
            <a:ext cx="3863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Iron Age fully established. 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2861714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6DBB6EE-56D8-4711-47BA-B81C953FDEF6}"/>
              </a:ext>
            </a:extLst>
          </p:cNvPr>
          <p:cNvSpPr/>
          <p:nvPr/>
        </p:nvSpPr>
        <p:spPr>
          <a:xfrm rot="20340079">
            <a:off x="268172" y="861347"/>
            <a:ext cx="36089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Fun Fact !!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17CF3E-F597-CE2F-BEDB-D30E56C5C2E0}"/>
              </a:ext>
            </a:extLst>
          </p:cNvPr>
          <p:cNvSpPr/>
          <p:nvPr/>
        </p:nvSpPr>
        <p:spPr>
          <a:xfrm rot="20340079">
            <a:off x="3765752" y="747048"/>
            <a:ext cx="36089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Fun Fact !!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095B5C-49E4-E94F-3FEF-73DF1CEDB526}"/>
              </a:ext>
            </a:extLst>
          </p:cNvPr>
          <p:cNvSpPr/>
          <p:nvPr/>
        </p:nvSpPr>
        <p:spPr>
          <a:xfrm rot="20340079">
            <a:off x="6973773" y="747050"/>
            <a:ext cx="36089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Fun Fact !!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B2669E-0FA9-59B7-3010-3AC43737917C}"/>
              </a:ext>
            </a:extLst>
          </p:cNvPr>
          <p:cNvSpPr txBox="1"/>
          <p:nvPr/>
        </p:nvSpPr>
        <p:spPr>
          <a:xfrm>
            <a:off x="830580" y="299466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F12DC7-F367-B583-6972-23EDAFC46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42" y="2646954"/>
            <a:ext cx="11388315" cy="538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23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4AB70-3EAF-3BD0-7E9E-3F9B31A4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168331"/>
            <a:ext cx="10895106" cy="1325563"/>
          </a:xfrm>
        </p:spPr>
        <p:txBody>
          <a:bodyPr/>
          <a:lstStyle/>
          <a:p>
            <a:r>
              <a:rPr lang="en-US" dirty="0"/>
              <a:t>Forging and Temperature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82294-B666-7F19-F0BB-92A3224A4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94" y="1907887"/>
            <a:ext cx="11274612" cy="419576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Forging is the act of shaping metal with kinetic energy (tools and muscle)</a:t>
            </a:r>
          </a:p>
          <a:p>
            <a:r>
              <a:rPr lang="en-US" dirty="0"/>
              <a:t>Heating steel to above it’s critical temperature (~1,350</a:t>
            </a:r>
            <a:r>
              <a:rPr lang="en-US" baseline="30000" dirty="0"/>
              <a:t>o</a:t>
            </a:r>
            <a:r>
              <a:rPr lang="en-US" dirty="0"/>
              <a:t>F) changes the crystalline structure of steel making it malleable.  A plastic state called austenite.  Non-magnetic.</a:t>
            </a:r>
          </a:p>
          <a:p>
            <a:r>
              <a:rPr lang="en-US" dirty="0"/>
              <a:t>Forging is typically done between 1,650</a:t>
            </a:r>
            <a:r>
              <a:rPr lang="en-US" baseline="30000" dirty="0"/>
              <a:t>o</a:t>
            </a:r>
            <a:r>
              <a:rPr lang="en-US" dirty="0"/>
              <a:t>F to 1,975</a:t>
            </a:r>
            <a:r>
              <a:rPr lang="en-US" baseline="30000" dirty="0"/>
              <a:t>o</a:t>
            </a:r>
            <a:r>
              <a:rPr lang="en-US" dirty="0"/>
              <a:t>F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202122"/>
                </a:solidFill>
              </a:rPr>
              <a:t>Blacksmiths produce objects such as </a:t>
            </a:r>
            <a:r>
              <a:rPr lang="en-US" b="1" dirty="0">
                <a:solidFill>
                  <a:srgbClr val="202122"/>
                </a:solidFill>
              </a:rPr>
              <a:t>weapons</a:t>
            </a:r>
            <a:r>
              <a:rPr lang="en-US" dirty="0">
                <a:solidFill>
                  <a:srgbClr val="202122"/>
                </a:solidFill>
              </a:rPr>
              <a:t>, gates, grilles, railings, light fixtures, furniture, chain, sculpture, tools, agricultural implements, decorative and religious items, cooking utensils, and </a:t>
            </a:r>
            <a:r>
              <a:rPr lang="en-US" b="1" dirty="0">
                <a:solidFill>
                  <a:srgbClr val="202122"/>
                </a:solidFill>
              </a:rPr>
              <a:t>more</a:t>
            </a:r>
            <a:r>
              <a:rPr lang="en-US" dirty="0">
                <a:solidFill>
                  <a:srgbClr val="202122"/>
                </a:solidFill>
              </a:rPr>
              <a:t> </a:t>
            </a:r>
            <a:r>
              <a:rPr lang="en-US" b="1" dirty="0">
                <a:solidFill>
                  <a:srgbClr val="202122"/>
                </a:solidFill>
              </a:rPr>
              <a:t>weapons</a:t>
            </a:r>
            <a:r>
              <a:rPr lang="en-US" dirty="0">
                <a:solidFill>
                  <a:srgbClr val="202122"/>
                </a:solidFill>
              </a:rPr>
              <a:t>, and much more. </a:t>
            </a:r>
            <a:endParaRPr lang="en-US" i="1" dirty="0">
              <a:solidFill>
                <a:srgbClr val="202124"/>
              </a:solidFill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1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3C642-5503-2785-4638-9F3F1D2EB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85203"/>
            <a:ext cx="10895106" cy="1325563"/>
          </a:xfrm>
        </p:spPr>
        <p:txBody>
          <a:bodyPr/>
          <a:lstStyle/>
          <a:p>
            <a:r>
              <a:rPr lang="en-US" dirty="0"/>
              <a:t>Blacksmith Equipment  -  the Forge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F7887-F540-DB9D-F984-23A349A73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94" y="1357166"/>
            <a:ext cx="11274612" cy="5249375"/>
          </a:xfrm>
        </p:spPr>
        <p:txBody>
          <a:bodyPr>
            <a:normAutofit/>
          </a:bodyPr>
          <a:lstStyle/>
          <a:p>
            <a:r>
              <a:rPr lang="en-US" dirty="0"/>
              <a:t>Hearth or forge to heat metal.  </a:t>
            </a:r>
          </a:p>
          <a:p>
            <a:pPr lvl="1"/>
            <a:r>
              <a:rPr lang="en-US" dirty="0"/>
              <a:t>Target high temperature from 1,700</a:t>
            </a:r>
            <a:r>
              <a:rPr lang="en-US" baseline="30000" dirty="0"/>
              <a:t>o</a:t>
            </a:r>
            <a:r>
              <a:rPr lang="en-US" dirty="0"/>
              <a:t> to 2,300</a:t>
            </a:r>
            <a:r>
              <a:rPr lang="en-US" baseline="30000" dirty="0"/>
              <a:t>o</a:t>
            </a:r>
            <a:r>
              <a:rPr lang="en-US" dirty="0"/>
              <a:t>F.</a:t>
            </a:r>
          </a:p>
          <a:p>
            <a:pPr lvl="1"/>
            <a:r>
              <a:rPr lang="en-US" dirty="0"/>
              <a:t>Originally constructed of brick and mortar.  Today cast iron, steel, brick and mortar.</a:t>
            </a:r>
          </a:p>
          <a:p>
            <a:pPr lvl="1"/>
            <a:r>
              <a:rPr lang="en-US" dirty="0"/>
              <a:t>Must have forced air (oxygen).  Bellows, blower, fan, ...</a:t>
            </a:r>
          </a:p>
          <a:p>
            <a:r>
              <a:rPr lang="en-US" dirty="0"/>
              <a:t>Fuel</a:t>
            </a:r>
          </a:p>
          <a:p>
            <a:pPr lvl="1"/>
            <a:r>
              <a:rPr lang="en-US" dirty="0"/>
              <a:t>Originally wood, charcoal.  </a:t>
            </a:r>
          </a:p>
          <a:p>
            <a:pPr lvl="1"/>
            <a:r>
              <a:rPr lang="en-US" dirty="0"/>
              <a:t>Today coal.   Widely available.  Efficient and inexpensive.</a:t>
            </a:r>
          </a:p>
          <a:p>
            <a:pPr lvl="1"/>
            <a:r>
              <a:rPr lang="en-US" dirty="0"/>
              <a:t>Propane</a:t>
            </a:r>
          </a:p>
          <a:p>
            <a:r>
              <a:rPr lang="en-US" dirty="0"/>
              <a:t>Delivery of air (oxygen) is essential for a hot fire</a:t>
            </a:r>
          </a:p>
        </p:txBody>
      </p:sp>
    </p:spTree>
    <p:extLst>
      <p:ext uri="{BB962C8B-B14F-4D97-AF65-F5344CB8AC3E}">
        <p14:creationId xmlns:p14="http://schemas.microsoft.com/office/powerpoint/2010/main" val="358010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tree&#10;&#10;Description automatically generated">
            <a:extLst>
              <a:ext uri="{FF2B5EF4-FFF2-40B4-BE49-F238E27FC236}">
                <a16:creationId xmlns:a16="http://schemas.microsoft.com/office/drawing/2014/main" id="{420B4B09-86F8-2C74-5E38-BA6D6F8630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542" y="2045197"/>
            <a:ext cx="5963430" cy="3354429"/>
          </a:xfrm>
          <a:prstGeom prst="rect">
            <a:avLst/>
          </a:prstGeom>
        </p:spPr>
      </p:pic>
      <p:pic>
        <p:nvPicPr>
          <p:cNvPr id="7" name="Picture 6" descr="A wheelbarrow full of dirt&#10;&#10;Description automatically generated with medium confidence">
            <a:extLst>
              <a:ext uri="{FF2B5EF4-FFF2-40B4-BE49-F238E27FC236}">
                <a16:creationId xmlns:a16="http://schemas.microsoft.com/office/drawing/2014/main" id="{905C2DAD-4A37-91FD-AFC3-FB3060C58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403" y="740697"/>
            <a:ext cx="4805577" cy="6117303"/>
          </a:xfrm>
          <a:prstGeom prst="rect">
            <a:avLst/>
          </a:prstGeom>
        </p:spPr>
      </p:pic>
      <p:pic>
        <p:nvPicPr>
          <p:cNvPr id="8" name="Content Placeholder 6" descr="A picture containing ground, metalware, cement, stone&#10;&#10;Description automatically generated">
            <a:extLst>
              <a:ext uri="{FF2B5EF4-FFF2-40B4-BE49-F238E27FC236}">
                <a16:creationId xmlns:a16="http://schemas.microsoft.com/office/drawing/2014/main" id="{56D68EAE-2C03-7C65-F230-24FBD051B1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48684" y="972507"/>
            <a:ext cx="5045438" cy="565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9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43D68-CAE4-3BE1-A969-2246F5961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Anvil (the soul of the smithy)</a:t>
            </a:r>
          </a:p>
          <a:p>
            <a:pPr lvl="1"/>
            <a:r>
              <a:rPr lang="en-US" dirty="0"/>
              <a:t>Acts as a mold, platform and third hand to shape the metal.</a:t>
            </a:r>
          </a:p>
          <a:p>
            <a:pPr lvl="1"/>
            <a:r>
              <a:rPr lang="en-US" dirty="0"/>
              <a:t>Accepts various tooling for cutting, twisting, holding, etc.</a:t>
            </a:r>
          </a:p>
          <a:p>
            <a:pPr lvl="1"/>
            <a:r>
              <a:rPr lang="en-US" dirty="0"/>
              <a:t>Must have mass.</a:t>
            </a:r>
          </a:p>
          <a:p>
            <a:pPr lvl="1"/>
            <a:r>
              <a:rPr lang="en-US" dirty="0"/>
              <a:t>Any heavy metal block can work to degree.</a:t>
            </a:r>
          </a:p>
          <a:p>
            <a:r>
              <a:rPr lang="en-US" dirty="0"/>
              <a:t>Accessories</a:t>
            </a:r>
          </a:p>
          <a:p>
            <a:pPr lvl="1"/>
            <a:r>
              <a:rPr lang="en-US" dirty="0"/>
              <a:t>Vice, quench bucket(s), hammers, tongs, punches, chisels, hand tools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DF34357-EA40-B72D-C2B5-1E76B5890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88" y="365125"/>
            <a:ext cx="10895012" cy="1325563"/>
          </a:xfrm>
        </p:spPr>
        <p:txBody>
          <a:bodyPr/>
          <a:lstStyle/>
          <a:p>
            <a:r>
              <a:rPr lang="en-US" dirty="0"/>
              <a:t>Blacksmith Equipment – the Anvil</a:t>
            </a:r>
          </a:p>
        </p:txBody>
      </p:sp>
    </p:spTree>
    <p:extLst>
      <p:ext uri="{BB962C8B-B14F-4D97-AF65-F5344CB8AC3E}">
        <p14:creationId xmlns:p14="http://schemas.microsoft.com/office/powerpoint/2010/main" val="323245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4A49E-67BB-00FD-36C6-C535A9E6F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Disclaimer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FA823-299B-3E13-7E4A-648196107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don’t shoe horses.</a:t>
            </a:r>
          </a:p>
          <a:p>
            <a:r>
              <a:rPr lang="en-US" dirty="0"/>
              <a:t>Farriers shoe horses.</a:t>
            </a:r>
          </a:p>
          <a:p>
            <a:r>
              <a:rPr lang="en-US" dirty="0"/>
              <a:t>All Farriers are Blacksmiths.</a:t>
            </a:r>
          </a:p>
          <a:p>
            <a:r>
              <a:rPr lang="en-US" dirty="0"/>
              <a:t>Not all Blacksmiths are Farriers. </a:t>
            </a:r>
          </a:p>
        </p:txBody>
      </p:sp>
    </p:spTree>
    <p:extLst>
      <p:ext uri="{BB962C8B-B14F-4D97-AF65-F5344CB8AC3E}">
        <p14:creationId xmlns:p14="http://schemas.microsoft.com/office/powerpoint/2010/main" val="184756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53EEA-5818-8BBD-0EC5-545D142B3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old&#10;&#10;Description automatically generated">
            <a:extLst>
              <a:ext uri="{FF2B5EF4-FFF2-40B4-BE49-F238E27FC236}">
                <a16:creationId xmlns:a16="http://schemas.microsoft.com/office/drawing/2014/main" id="{50550936-BAE8-A198-A166-022FCD4AB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96" y="667840"/>
            <a:ext cx="5349430" cy="5940778"/>
          </a:xfrm>
          <a:prstGeom prst="rect">
            <a:avLst/>
          </a:prstGeom>
        </p:spPr>
      </p:pic>
      <p:pic>
        <p:nvPicPr>
          <p:cNvPr id="8" name="Picture 7" descr="A knife on the ground&#10;&#10;Description automatically generated with low confidence">
            <a:extLst>
              <a:ext uri="{FF2B5EF4-FFF2-40B4-BE49-F238E27FC236}">
                <a16:creationId xmlns:a16="http://schemas.microsoft.com/office/drawing/2014/main" id="{1A1C7360-9621-33FC-0406-C427CFAAA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21798" y="2797102"/>
            <a:ext cx="4972896" cy="2417380"/>
          </a:xfrm>
          <a:prstGeom prst="rect">
            <a:avLst/>
          </a:prstGeom>
        </p:spPr>
      </p:pic>
      <p:pic>
        <p:nvPicPr>
          <p:cNvPr id="9" name="Content Placeholder 4" descr="A picture containing gear&#10;&#10;Description automatically generated">
            <a:extLst>
              <a:ext uri="{FF2B5EF4-FFF2-40B4-BE49-F238E27FC236}">
                <a16:creationId xmlns:a16="http://schemas.microsoft.com/office/drawing/2014/main" id="{A6515F6B-7D04-7008-087E-45EB1D426A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8119" y="-120821"/>
            <a:ext cx="4195762" cy="5168923"/>
          </a:xfrm>
        </p:spPr>
      </p:pic>
      <p:pic>
        <p:nvPicPr>
          <p:cNvPr id="11" name="Picture 10" descr="A picture containing tool, plane&#10;&#10;Description automatically generated">
            <a:extLst>
              <a:ext uri="{FF2B5EF4-FFF2-40B4-BE49-F238E27FC236}">
                <a16:creationId xmlns:a16="http://schemas.microsoft.com/office/drawing/2014/main" id="{176121E3-CC9D-409A-F714-A14BACB82D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210" y="1226372"/>
            <a:ext cx="4575685" cy="507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1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medieval blacksmith works at forging and heating iron in an ancient  forge Stock Photo | Adobe Stock">
            <a:extLst>
              <a:ext uri="{FF2B5EF4-FFF2-40B4-BE49-F238E27FC236}">
                <a16:creationId xmlns:a16="http://schemas.microsoft.com/office/drawing/2014/main" id="{FF424EA9-BFF8-A7CE-D470-391DA194AF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096" y="556878"/>
            <a:ext cx="7865807" cy="589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1006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indoor, floor, wooden, old&#10;&#10;Description automatically generated">
            <a:extLst>
              <a:ext uri="{FF2B5EF4-FFF2-40B4-BE49-F238E27FC236}">
                <a16:creationId xmlns:a16="http://schemas.microsoft.com/office/drawing/2014/main" id="{E6B61B28-6A2E-9CA5-2EB4-83BDCDD9B0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8" t="19540" r="20959" b="14177"/>
          <a:stretch/>
        </p:blipFill>
        <p:spPr>
          <a:xfrm rot="5400000">
            <a:off x="645117" y="816534"/>
            <a:ext cx="5758266" cy="5143502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90915D-106C-90F5-09E4-3B56CA87B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2518" y="1469120"/>
            <a:ext cx="6376555" cy="5150045"/>
          </a:xfrm>
          <a:prstGeom prst="rect">
            <a:avLst/>
          </a:prstGeom>
        </p:spPr>
      </p:pic>
      <p:pic>
        <p:nvPicPr>
          <p:cNvPr id="11" name="Content Placeholder 12" descr="A picture containing indoor&#10;&#10;Description automatically generated">
            <a:extLst>
              <a:ext uri="{FF2B5EF4-FFF2-40B4-BE49-F238E27FC236}">
                <a16:creationId xmlns:a16="http://schemas.microsoft.com/office/drawing/2014/main" id="{A2BB950F-1227-8A4F-5058-72F64D8056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52"/>
          <a:stretch/>
        </p:blipFill>
        <p:spPr>
          <a:xfrm>
            <a:off x="3181783" y="1469120"/>
            <a:ext cx="4602308" cy="47175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1C0840-4C3B-8D89-E5DD-FD35E7B52F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991" y="1216152"/>
            <a:ext cx="4344266" cy="434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3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3798FC1-D3B6-74B2-107C-1EEB8B1F2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84443"/>
            <a:ext cx="11274612" cy="1325563"/>
          </a:xfrm>
        </p:spPr>
        <p:txBody>
          <a:bodyPr/>
          <a:lstStyle/>
          <a:p>
            <a:r>
              <a:rPr lang="en-US" dirty="0"/>
              <a:t>Notable Ancient Blacksmithing Events</a:t>
            </a:r>
          </a:p>
        </p:txBody>
      </p:sp>
      <p:sp>
        <p:nvSpPr>
          <p:cNvPr id="8" name="Arrow: Left-Right 7">
            <a:extLst>
              <a:ext uri="{FF2B5EF4-FFF2-40B4-BE49-F238E27FC236}">
                <a16:creationId xmlns:a16="http://schemas.microsoft.com/office/drawing/2014/main" id="{F1A08937-0AFD-811D-306B-CDA439ADC710}"/>
              </a:ext>
            </a:extLst>
          </p:cNvPr>
          <p:cNvSpPr/>
          <p:nvPr/>
        </p:nvSpPr>
        <p:spPr>
          <a:xfrm>
            <a:off x="196551" y="1446033"/>
            <a:ext cx="11419392" cy="117348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1,000 BC                 500 BC                         400 BC     			100 BC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E96F29-9E9A-E0F3-A2F7-D111BA550806}"/>
              </a:ext>
            </a:extLst>
          </p:cNvPr>
          <p:cNvSpPr txBox="1"/>
          <p:nvPr/>
        </p:nvSpPr>
        <p:spPr>
          <a:xfrm>
            <a:off x="373380" y="2987040"/>
            <a:ext cx="2362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Wrought iron </a:t>
            </a:r>
            <a:r>
              <a:rPr lang="en-US" dirty="0"/>
              <a:t>production well known and spreading.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C00000"/>
                </a:solidFill>
              </a:rPr>
              <a:t>Ancient Roman and Greek empires start to emerge.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3D7F6E-6FEF-C6E4-762B-B12FEA233A3B}"/>
              </a:ext>
            </a:extLst>
          </p:cNvPr>
          <p:cNvSpPr txBox="1"/>
          <p:nvPr/>
        </p:nvSpPr>
        <p:spPr>
          <a:xfrm>
            <a:off x="3108960" y="2987040"/>
            <a:ext cx="24231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Smiths in Europe start making wrought iron from </a:t>
            </a:r>
            <a:r>
              <a:rPr lang="en-US" b="1" dirty="0"/>
              <a:t>pig iron </a:t>
            </a:r>
            <a:r>
              <a:rPr lang="en-US" dirty="0"/>
              <a:t>using finery forges fed with charcoal.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Evidence of cast iron in China.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B529AD-209E-4FDB-2AD7-48B757BEFC97}"/>
              </a:ext>
            </a:extLst>
          </p:cNvPr>
          <p:cNvSpPr txBox="1"/>
          <p:nvPr/>
        </p:nvSpPr>
        <p:spPr>
          <a:xfrm>
            <a:off x="6713220" y="2987040"/>
            <a:ext cx="19126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India exporting </a:t>
            </a:r>
            <a:r>
              <a:rPr lang="en-US" b="1" dirty="0"/>
              <a:t>wootz</a:t>
            </a:r>
            <a:r>
              <a:rPr lang="en-US" dirty="0"/>
              <a:t> steel to China, Africa, Europe, </a:t>
            </a:r>
            <a:r>
              <a:rPr lang="en-US" b="1" dirty="0"/>
              <a:t>Middle East</a:t>
            </a:r>
            <a:r>
              <a:rPr lang="en-US" dirty="0"/>
              <a:t>.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476BA3-E0F9-19BD-C8DA-833D3EBA37B1}"/>
              </a:ext>
            </a:extLst>
          </p:cNvPr>
          <p:cNvSpPr txBox="1"/>
          <p:nvPr/>
        </p:nvSpPr>
        <p:spPr>
          <a:xfrm>
            <a:off x="9471661" y="2987040"/>
            <a:ext cx="2522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Roman empire subjugates the Greeks ~146 BC.</a:t>
            </a:r>
          </a:p>
        </p:txBody>
      </p:sp>
    </p:spTree>
    <p:extLst>
      <p:ext uri="{BB962C8B-B14F-4D97-AF65-F5344CB8AC3E}">
        <p14:creationId xmlns:p14="http://schemas.microsoft.com/office/powerpoint/2010/main" val="2325722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0CA6F-70F3-00C1-3DCF-7ED24FB09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Wootz Steel and Damascus Blades</a:t>
            </a:r>
          </a:p>
        </p:txBody>
      </p:sp>
      <p:pic>
        <p:nvPicPr>
          <p:cNvPr id="18434" name="Picture 2" descr="undefined">
            <a:extLst>
              <a:ext uri="{FF2B5EF4-FFF2-40B4-BE49-F238E27FC236}">
                <a16:creationId xmlns:a16="http://schemas.microsoft.com/office/drawing/2014/main" id="{6818BDF7-D294-334A-CBCA-07400782F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" y="1856772"/>
            <a:ext cx="6589395" cy="463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amascus Steel Billet Bar, Steel Blade, Steel Blank, Forged Pattern Sandwich Steel For Damascus Kives Making">
            <a:extLst>
              <a:ext uri="{FF2B5EF4-FFF2-40B4-BE49-F238E27FC236}">
                <a16:creationId xmlns:a16="http://schemas.microsoft.com/office/drawing/2014/main" id="{1EE6E514-9CC5-99CB-22DD-A1DD412E9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045" y="1852320"/>
            <a:ext cx="4618735" cy="461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4941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097A5-E3E5-3B67-A2CE-BA8C18882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168331"/>
            <a:ext cx="11274612" cy="1325563"/>
          </a:xfrm>
        </p:spPr>
        <p:txBody>
          <a:bodyPr/>
          <a:lstStyle/>
          <a:p>
            <a:r>
              <a:rPr lang="en-US" dirty="0"/>
              <a:t>Blacksmithing Thrives During Historic Eras</a:t>
            </a:r>
          </a:p>
        </p:txBody>
      </p:sp>
      <p:sp>
        <p:nvSpPr>
          <p:cNvPr id="3" name="Arrow: Left-Right 2">
            <a:extLst>
              <a:ext uri="{FF2B5EF4-FFF2-40B4-BE49-F238E27FC236}">
                <a16:creationId xmlns:a16="http://schemas.microsoft.com/office/drawing/2014/main" id="{5D9E9982-E191-B086-43CF-ECD341868CA5}"/>
              </a:ext>
            </a:extLst>
          </p:cNvPr>
          <p:cNvSpPr/>
          <p:nvPr/>
        </p:nvSpPr>
        <p:spPr>
          <a:xfrm>
            <a:off x="196551" y="1511842"/>
            <a:ext cx="11419392" cy="117348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100 BC    100 AD    500 AD    1,000 AD   1,500 AD    1,900 AD 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4CC7B1-E746-6B13-1406-79BF5B887DE0}"/>
              </a:ext>
            </a:extLst>
          </p:cNvPr>
          <p:cNvSpPr txBox="1"/>
          <p:nvPr/>
        </p:nvSpPr>
        <p:spPr>
          <a:xfrm>
            <a:off x="579120" y="2930924"/>
            <a:ext cx="642366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Silk Road Trade Routes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024E35-913B-F508-C915-55596BB9EB36}"/>
              </a:ext>
            </a:extLst>
          </p:cNvPr>
          <p:cNvSpPr txBox="1"/>
          <p:nvPr/>
        </p:nvSpPr>
        <p:spPr>
          <a:xfrm>
            <a:off x="5478780" y="4144588"/>
            <a:ext cx="1176925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Crusades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7ED323-227F-AA86-7A58-A4DEC5578FA5}"/>
              </a:ext>
            </a:extLst>
          </p:cNvPr>
          <p:cNvSpPr txBox="1"/>
          <p:nvPr/>
        </p:nvSpPr>
        <p:spPr>
          <a:xfrm>
            <a:off x="5882640" y="4792288"/>
            <a:ext cx="1879682" cy="369332"/>
          </a:xfrm>
          <a:prstGeom prst="rect">
            <a:avLst/>
          </a:prstGeom>
          <a:solidFill>
            <a:srgbClr val="F3F4C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Mongol Empire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0495FF-45F3-0E17-09C1-838B6E1EB223}"/>
              </a:ext>
            </a:extLst>
          </p:cNvPr>
          <p:cNvSpPr txBox="1"/>
          <p:nvPr/>
        </p:nvSpPr>
        <p:spPr>
          <a:xfrm>
            <a:off x="304800" y="3559226"/>
            <a:ext cx="374904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Roman Empire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D0CC36-AB69-B380-3B42-946E57A0C041}"/>
              </a:ext>
            </a:extLst>
          </p:cNvPr>
          <p:cNvSpPr txBox="1"/>
          <p:nvPr/>
        </p:nvSpPr>
        <p:spPr>
          <a:xfrm>
            <a:off x="6779342" y="5493328"/>
            <a:ext cx="374904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Ottoman Empire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3E8C2E-15CB-5EED-A512-DD99B9234EA2}"/>
              </a:ext>
            </a:extLst>
          </p:cNvPr>
          <p:cNvSpPr txBox="1"/>
          <p:nvPr/>
        </p:nvSpPr>
        <p:spPr>
          <a:xfrm>
            <a:off x="7167716" y="6262948"/>
            <a:ext cx="1641987" cy="369332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America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12120A-D6EF-C4D1-FCB7-783102A17535}"/>
              </a:ext>
            </a:extLst>
          </p:cNvPr>
          <p:cNvSpPr txBox="1"/>
          <p:nvPr/>
        </p:nvSpPr>
        <p:spPr>
          <a:xfrm>
            <a:off x="4159045" y="3565207"/>
            <a:ext cx="3239975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Middle Ages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EF818A-0EF9-A088-11CB-12C54A88D285}"/>
              </a:ext>
            </a:extLst>
          </p:cNvPr>
          <p:cNvSpPr txBox="1"/>
          <p:nvPr/>
        </p:nvSpPr>
        <p:spPr>
          <a:xfrm>
            <a:off x="8918865" y="6262948"/>
            <a:ext cx="1119871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Civil War</a:t>
            </a:r>
          </a:p>
        </p:txBody>
      </p:sp>
    </p:spTree>
    <p:extLst>
      <p:ext uri="{BB962C8B-B14F-4D97-AF65-F5344CB8AC3E}">
        <p14:creationId xmlns:p14="http://schemas.microsoft.com/office/powerpoint/2010/main" val="18737331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6FE4F-0918-E2C5-A8F1-980FC1B7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212289"/>
            <a:ext cx="11274612" cy="1325563"/>
          </a:xfrm>
        </p:spPr>
        <p:txBody>
          <a:bodyPr/>
          <a:lstStyle/>
          <a:p>
            <a:r>
              <a:rPr lang="en-US" dirty="0"/>
              <a:t>Middle Ages</a:t>
            </a:r>
          </a:p>
        </p:txBody>
      </p:sp>
      <p:pic>
        <p:nvPicPr>
          <p:cNvPr id="16386" name="Picture 2" descr="Machines | Free Full-Text | The Water-Powered Trip Hammer and Forge La  Pianca as a Case Study of a Piedmont (Italy) Water Mill">
            <a:extLst>
              <a:ext uri="{FF2B5EF4-FFF2-40B4-BE49-F238E27FC236}">
                <a16:creationId xmlns:a16="http://schemas.microsoft.com/office/drawing/2014/main" id="{453D94CF-902D-4B80-F912-48F98190D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45" y="1710813"/>
            <a:ext cx="5695445" cy="403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B7A439-ADF8-5A8A-AC28-393F1CF40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140" y="1710813"/>
            <a:ext cx="5579166" cy="418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13F7C0-69EF-88EB-E26C-B8BEF3C5C5EE}"/>
              </a:ext>
            </a:extLst>
          </p:cNvPr>
          <p:cNvSpPr txBox="1"/>
          <p:nvPr/>
        </p:nvSpPr>
        <p:spPr>
          <a:xfrm rot="10800000" flipV="1">
            <a:off x="1342103" y="6184598"/>
            <a:ext cx="4079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Water Wheel Trip Hammer </a:t>
            </a:r>
          </a:p>
        </p:txBody>
      </p:sp>
    </p:spTree>
    <p:extLst>
      <p:ext uri="{BB962C8B-B14F-4D97-AF65-F5344CB8AC3E}">
        <p14:creationId xmlns:p14="http://schemas.microsoft.com/office/powerpoint/2010/main" val="15663240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39CB5-8FA6-1DEA-1561-D1AE86782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Viking Age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FBDB01-1D2D-979B-DD80-137CE86C31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~793 to ~1066 AD</a:t>
            </a:r>
          </a:p>
          <a:p>
            <a:r>
              <a:rPr lang="en-US" dirty="0" err="1"/>
              <a:t>Mastermyr</a:t>
            </a:r>
            <a:r>
              <a:rPr lang="en-US" dirty="0"/>
              <a:t> chest, circa 1000 AD found in Sweden</a:t>
            </a:r>
          </a:p>
          <a:p>
            <a:r>
              <a:rPr lang="en-US" dirty="0"/>
              <a:t>Over 200 blacksmith tools and works in progress</a:t>
            </a:r>
          </a:p>
          <a:p>
            <a:r>
              <a:rPr lang="en-US" dirty="0"/>
              <a:t>Largest find of tools in Europe from that period</a:t>
            </a:r>
          </a:p>
          <a:p>
            <a:r>
              <a:rPr lang="en-US" dirty="0"/>
              <a:t>Chain, hammers, small anvils, snips, lock parts</a:t>
            </a:r>
          </a:p>
          <a:p>
            <a:r>
              <a:rPr lang="en-US" dirty="0"/>
              <a:t>Many of the tools resemble those from early Roman age</a:t>
            </a:r>
          </a:p>
        </p:txBody>
      </p:sp>
    </p:spTree>
    <p:extLst>
      <p:ext uri="{BB962C8B-B14F-4D97-AF65-F5344CB8AC3E}">
        <p14:creationId xmlns:p14="http://schemas.microsoft.com/office/powerpoint/2010/main" val="28558456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ome Finished Axes">
            <a:extLst>
              <a:ext uri="{FF2B5EF4-FFF2-40B4-BE49-F238E27FC236}">
                <a16:creationId xmlns:a16="http://schemas.microsoft.com/office/drawing/2014/main" id="{0332F3AC-64BB-5ABD-C167-1AF14ADA0F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424" y="2296477"/>
            <a:ext cx="5594350" cy="419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floor, hardwood, varnish, flooring&#10;&#10;Description automatically generated">
            <a:extLst>
              <a:ext uri="{FF2B5EF4-FFF2-40B4-BE49-F238E27FC236}">
                <a16:creationId xmlns:a16="http://schemas.microsoft.com/office/drawing/2014/main" id="{30B8537F-F63B-67F0-C337-D95C734DB8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4" t="-590" r="38189" b="590"/>
          <a:stretch/>
        </p:blipFill>
        <p:spPr>
          <a:xfrm rot="5400000">
            <a:off x="710123" y="2188579"/>
            <a:ext cx="4265256" cy="448105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CF87AA-EED3-E41C-9A17-CC02066B7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88" y="365125"/>
            <a:ext cx="10895012" cy="1325563"/>
          </a:xfrm>
        </p:spPr>
        <p:txBody>
          <a:bodyPr/>
          <a:lstStyle/>
          <a:p>
            <a:r>
              <a:rPr lang="en-US" dirty="0"/>
              <a:t>Viking Age  </a:t>
            </a:r>
          </a:p>
        </p:txBody>
      </p:sp>
    </p:spTree>
    <p:extLst>
      <p:ext uri="{BB962C8B-B14F-4D97-AF65-F5344CB8AC3E}">
        <p14:creationId xmlns:p14="http://schemas.microsoft.com/office/powerpoint/2010/main" val="17710730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BAAEC-B49C-4029-70F5-0E8E49927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Forge Welded Axe Head</a:t>
            </a:r>
          </a:p>
        </p:txBody>
      </p:sp>
      <p:pic>
        <p:nvPicPr>
          <p:cNvPr id="2050" name="Picture 2" descr="Some Finished Axes">
            <a:extLst>
              <a:ext uri="{FF2B5EF4-FFF2-40B4-BE49-F238E27FC236}">
                <a16:creationId xmlns:a16="http://schemas.microsoft.com/office/drawing/2014/main" id="{8146AC5C-98B3-C1D3-67AE-9E3958BEA2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895" y="2310398"/>
            <a:ext cx="4962215" cy="372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4B061AF-0366-4E67-2F8B-0BC75426BB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5" b="10864"/>
          <a:stretch/>
        </p:blipFill>
        <p:spPr bwMode="auto">
          <a:xfrm>
            <a:off x="384464" y="1592205"/>
            <a:ext cx="4264483" cy="501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55534F-859A-7B86-EEAC-D5941893AC24}"/>
              </a:ext>
            </a:extLst>
          </p:cNvPr>
          <p:cNvSpPr txBox="1"/>
          <p:nvPr/>
        </p:nvSpPr>
        <p:spPr>
          <a:xfrm>
            <a:off x="4787119" y="2310398"/>
            <a:ext cx="20776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Tool steel blank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Mild steel body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3F079FD-F361-6949-3171-EEF8F132F5B5}"/>
              </a:ext>
            </a:extLst>
          </p:cNvPr>
          <p:cNvCxnSpPr>
            <a:cxnSpLocks/>
          </p:cNvCxnSpPr>
          <p:nvPr/>
        </p:nvCxnSpPr>
        <p:spPr>
          <a:xfrm flipH="1">
            <a:off x="2847109" y="2743200"/>
            <a:ext cx="2078182" cy="0"/>
          </a:xfrm>
          <a:prstGeom prst="straightConnector1">
            <a:avLst/>
          </a:prstGeom>
          <a:ln w="984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48F891F-1D28-AF2B-44CD-A73148B72ECF}"/>
              </a:ext>
            </a:extLst>
          </p:cNvPr>
          <p:cNvCxnSpPr>
            <a:cxnSpLocks/>
          </p:cNvCxnSpPr>
          <p:nvPr/>
        </p:nvCxnSpPr>
        <p:spPr>
          <a:xfrm flipH="1">
            <a:off x="2708937" y="3965864"/>
            <a:ext cx="2078182" cy="0"/>
          </a:xfrm>
          <a:prstGeom prst="straightConnector1">
            <a:avLst/>
          </a:prstGeom>
          <a:ln w="984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6431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9371E-92C3-E653-D3EF-D2EF442A4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Blacksmith = black + smith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6BAFDF-AF13-7A77-E461-067B8B1B44AB}"/>
              </a:ext>
            </a:extLst>
          </p:cNvPr>
          <p:cNvSpPr txBox="1"/>
          <p:nvPr/>
        </p:nvSpPr>
        <p:spPr>
          <a:xfrm>
            <a:off x="458694" y="1865744"/>
            <a:ext cx="10483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Steel, or iron, creates a </a:t>
            </a:r>
            <a:r>
              <a:rPr lang="en-US" sz="2400" b="1" dirty="0"/>
              <a:t>black</a:t>
            </a:r>
            <a:r>
              <a:rPr lang="en-US" sz="2400" dirty="0"/>
              <a:t> layer of scale (iron oxide) when heated and exposed to oxygen.  Also, hot steel is often coated with oil to help protect it from corrosion.   This further blackens the metal.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C2E403-8D8A-9279-A51E-7DF0B89F5461}"/>
              </a:ext>
            </a:extLst>
          </p:cNvPr>
          <p:cNvSpPr txBox="1"/>
          <p:nvPr/>
        </p:nvSpPr>
        <p:spPr>
          <a:xfrm>
            <a:off x="563092" y="3816842"/>
            <a:ext cx="1010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smith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48D6C0C-F453-8C30-DE78-70DCA6A16D14}"/>
              </a:ext>
            </a:extLst>
          </p:cNvPr>
          <p:cNvCxnSpPr>
            <a:cxnSpLocks/>
          </p:cNvCxnSpPr>
          <p:nvPr/>
        </p:nvCxnSpPr>
        <p:spPr>
          <a:xfrm flipV="1">
            <a:off x="1585732" y="3579555"/>
            <a:ext cx="757627" cy="4746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FC5D7FD-3F10-6383-03EB-EFE6A4CCB639}"/>
              </a:ext>
            </a:extLst>
          </p:cNvPr>
          <p:cNvSpPr txBox="1"/>
          <p:nvPr/>
        </p:nvSpPr>
        <p:spPr>
          <a:xfrm>
            <a:off x="2355786" y="3351853"/>
            <a:ext cx="8713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From the Old English word “</a:t>
            </a:r>
            <a:r>
              <a:rPr lang="en-US" sz="2400" dirty="0" err="1"/>
              <a:t>smythe</a:t>
            </a:r>
            <a:r>
              <a:rPr lang="en-US" sz="2400" dirty="0"/>
              <a:t>” which means “to strike”.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99E82C-1B4A-2473-2BDB-72EE98237067}"/>
              </a:ext>
            </a:extLst>
          </p:cNvPr>
          <p:cNvSpPr txBox="1"/>
          <p:nvPr/>
        </p:nvSpPr>
        <p:spPr>
          <a:xfrm>
            <a:off x="2331480" y="4481768"/>
            <a:ext cx="10141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From the </a:t>
            </a:r>
            <a:r>
              <a:rPr lang="en-US" sz="2400" dirty="0" err="1"/>
              <a:t>proto-Germanic</a:t>
            </a:r>
            <a:r>
              <a:rPr lang="en-US" sz="2400" dirty="0"/>
              <a:t> word “</a:t>
            </a:r>
            <a:r>
              <a:rPr lang="en-US" sz="2400" dirty="0" err="1"/>
              <a:t>smithaz</a:t>
            </a:r>
            <a:r>
              <a:rPr lang="en-US" sz="2400" dirty="0"/>
              <a:t>” which means “skilled worker”.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4578F84-8201-C77D-8636-C4EA522B7FA5}"/>
              </a:ext>
            </a:extLst>
          </p:cNvPr>
          <p:cNvCxnSpPr>
            <a:cxnSpLocks/>
          </p:cNvCxnSpPr>
          <p:nvPr/>
        </p:nvCxnSpPr>
        <p:spPr>
          <a:xfrm>
            <a:off x="1598159" y="4156933"/>
            <a:ext cx="757627" cy="4944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0E2806C-88B9-2779-D81D-31F25B90FA20}"/>
              </a:ext>
            </a:extLst>
          </p:cNvPr>
          <p:cNvSpPr txBox="1"/>
          <p:nvPr/>
        </p:nvSpPr>
        <p:spPr>
          <a:xfrm>
            <a:off x="891539" y="5235496"/>
            <a:ext cx="94015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400" b="0" i="0" dirty="0">
                <a:solidFill>
                  <a:srgbClr val="202124"/>
                </a:solidFill>
                <a:effectLst/>
              </a:rPr>
              <a:t>A blacksmith </a:t>
            </a:r>
            <a:r>
              <a:rPr lang="en-US" sz="2400" i="0" dirty="0">
                <a:solidFill>
                  <a:srgbClr val="202124"/>
                </a:solidFill>
                <a:effectLst/>
              </a:rPr>
              <a:t>makes tools and other objects out of metal by heating it and using force to bend, twist and otherwise shape the material.</a:t>
            </a:r>
            <a:r>
              <a:rPr lang="en-US" sz="2400" dirty="0">
                <a:solidFill>
                  <a:srgbClr val="202124"/>
                </a:solidFill>
              </a:rPr>
              <a:t> </a:t>
            </a:r>
          </a:p>
          <a:p>
            <a:pPr lvl="1"/>
            <a:endParaRPr lang="en-US" sz="2400" b="0" i="0" dirty="0">
              <a:solidFill>
                <a:srgbClr val="20212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259562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38340-661C-B418-55B8-AE42A84AA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94" y="1462723"/>
            <a:ext cx="11274612" cy="5135504"/>
          </a:xfrm>
        </p:spPr>
        <p:txBody>
          <a:bodyPr>
            <a:normAutofit/>
          </a:bodyPr>
          <a:lstStyle/>
          <a:p>
            <a:r>
              <a:rPr lang="en-US" dirty="0"/>
              <a:t>Steel = Fe (~99%) + C (~&lt;1%)</a:t>
            </a:r>
          </a:p>
          <a:p>
            <a:pPr lvl="1"/>
            <a:r>
              <a:rPr lang="en-US" dirty="0"/>
              <a:t>Mild (Low  Carbon) Steel: C = &lt; 0.25%</a:t>
            </a:r>
          </a:p>
          <a:p>
            <a:pPr lvl="2"/>
            <a:r>
              <a:rPr lang="en-US" dirty="0"/>
              <a:t>Inexpensive, the most abundant steel used globally (~90%).  It is used in everything that does not require superior strength or durability.</a:t>
            </a:r>
          </a:p>
          <a:p>
            <a:pPr lvl="2"/>
            <a:r>
              <a:rPr lang="en-US" dirty="0"/>
              <a:t>Can not be hardened.  Can not hold a sharp edge.</a:t>
            </a:r>
          </a:p>
          <a:p>
            <a:pPr lvl="2"/>
            <a:r>
              <a:rPr lang="en-US" dirty="0"/>
              <a:t>Piping, fencing, ornamental, wide range of structural applications (bridges)….</a:t>
            </a:r>
          </a:p>
          <a:p>
            <a:pPr lvl="1"/>
            <a:r>
              <a:rPr lang="en-US" dirty="0"/>
              <a:t>Medium Carbon Steel:  C = 0.25 – 0.55%</a:t>
            </a:r>
          </a:p>
          <a:p>
            <a:pPr lvl="2"/>
            <a:r>
              <a:rPr lang="en-US" dirty="0"/>
              <a:t>Can be hardened.   </a:t>
            </a:r>
          </a:p>
          <a:p>
            <a:pPr lvl="2"/>
            <a:r>
              <a:rPr lang="en-US" dirty="0"/>
              <a:t>Railroad tracks, machinery parts, pressure vessels, cranks…..</a:t>
            </a:r>
          </a:p>
          <a:p>
            <a:pPr lvl="1"/>
            <a:r>
              <a:rPr lang="en-US" dirty="0"/>
              <a:t>High Carbon Steel:  C = 0.55 – 0.99%</a:t>
            </a:r>
          </a:p>
          <a:p>
            <a:pPr lvl="2"/>
            <a:r>
              <a:rPr lang="en-US" dirty="0"/>
              <a:t>Maximum strength and hardness, low ductility.</a:t>
            </a:r>
          </a:p>
          <a:p>
            <a:pPr lvl="2"/>
            <a:r>
              <a:rPr lang="en-US" dirty="0"/>
              <a:t>Knives, chisels, punches, spring steel, cutters, ………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75856C07-218B-BB50-18DC-9319850EF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40079">
            <a:off x="468621" y="109486"/>
            <a:ext cx="10895012" cy="13255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Fun Fact !!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109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05891-0F21-9A1B-3FEF-E8B03FA66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703" y="1690689"/>
            <a:ext cx="10753097" cy="2281544"/>
          </a:xfrm>
        </p:spPr>
        <p:txBody>
          <a:bodyPr>
            <a:normAutofit/>
          </a:bodyPr>
          <a:lstStyle/>
          <a:p>
            <a:pPr lvl="0">
              <a:buClr>
                <a:srgbClr val="8DAD39"/>
              </a:buClr>
            </a:pPr>
            <a:r>
              <a:rPr lang="en-US" sz="2600" i="1" dirty="0">
                <a:solidFill>
                  <a:srgbClr val="000000"/>
                </a:solidFill>
              </a:rPr>
              <a:t>Wrought Iron </a:t>
            </a:r>
          </a:p>
          <a:p>
            <a:pPr lvl="1">
              <a:buClr>
                <a:srgbClr val="8DAD39"/>
              </a:buClr>
            </a:pPr>
            <a:r>
              <a:rPr lang="en-US" sz="2200" i="1" dirty="0">
                <a:solidFill>
                  <a:srgbClr val="000000"/>
                </a:solidFill>
              </a:rPr>
              <a:t>An iron alloy with &lt;0.02% carbon and ~2% other impurities (slag) </a:t>
            </a:r>
          </a:p>
          <a:p>
            <a:pPr lvl="1">
              <a:buClr>
                <a:srgbClr val="8DAD39"/>
              </a:buClr>
            </a:pPr>
            <a:r>
              <a:rPr lang="en-US" sz="2200" i="1" dirty="0">
                <a:solidFill>
                  <a:srgbClr val="000000"/>
                </a:solidFill>
              </a:rPr>
              <a:t>Used throughout history but replaced by advanced steelmaking methods </a:t>
            </a:r>
          </a:p>
          <a:p>
            <a:pPr lvl="1">
              <a:buClr>
                <a:srgbClr val="8DAD39"/>
              </a:buClr>
            </a:pPr>
            <a:r>
              <a:rPr lang="en-US" sz="2200" i="1" dirty="0">
                <a:solidFill>
                  <a:srgbClr val="000000"/>
                </a:solidFill>
              </a:rPr>
              <a:t>No longer commercially available, last foundries shut down in the 1970’s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3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0591A-90EE-BDCF-B431-F12CFD3A3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284" y="253731"/>
            <a:ext cx="5993631" cy="762000"/>
          </a:xfrm>
        </p:spPr>
        <p:txBody>
          <a:bodyPr/>
          <a:lstStyle/>
          <a:p>
            <a:r>
              <a:rPr lang="en-US" dirty="0"/>
              <a:t>Colonial Period Blacksmith Shop</a:t>
            </a:r>
          </a:p>
        </p:txBody>
      </p:sp>
      <p:pic>
        <p:nvPicPr>
          <p:cNvPr id="7172" name="Picture 4" descr="Colonial Blacksmith">
            <a:extLst>
              <a:ext uri="{FF2B5EF4-FFF2-40B4-BE49-F238E27FC236}">
                <a16:creationId xmlns:a16="http://schemas.microsoft.com/office/drawing/2014/main" id="{B58BF9D1-A90C-9171-E303-CB96C58A9B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988" y="1430438"/>
            <a:ext cx="7664935" cy="517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6017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669DC-F8D2-5658-B246-44CA8D23A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98" y="32570"/>
            <a:ext cx="3932237" cy="1600200"/>
          </a:xfrm>
        </p:spPr>
        <p:txBody>
          <a:bodyPr/>
          <a:lstStyle/>
          <a:p>
            <a:r>
              <a:rPr lang="en-US" dirty="0"/>
              <a:t>Civil War Traveling Smithy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45400FD-991E-5E7A-9E44-CC2FBF9C97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953" y="987425"/>
            <a:ext cx="5090669" cy="487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ivilwar buff | Flickr">
            <a:extLst>
              <a:ext uri="{FF2B5EF4-FFF2-40B4-BE49-F238E27FC236}">
                <a16:creationId xmlns:a16="http://schemas.microsoft.com/office/drawing/2014/main" id="{CAA9F874-45BC-3064-C024-24A4B7288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49" y="2190797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7224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4F73A71-F7FB-0D6C-A85D-B1AF5EB23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491" y="-394878"/>
            <a:ext cx="3932237" cy="1600200"/>
          </a:xfrm>
        </p:spPr>
        <p:txBody>
          <a:bodyPr>
            <a:normAutofit/>
          </a:bodyPr>
          <a:lstStyle/>
          <a:p>
            <a:r>
              <a:rPr lang="en-US" sz="3600" dirty="0"/>
              <a:t>Navy  -  Civil War</a:t>
            </a:r>
          </a:p>
        </p:txBody>
      </p:sp>
      <p:pic>
        <p:nvPicPr>
          <p:cNvPr id="3074" name="Picture 2" descr="Photo #: NH 51954  Navy blacksmiths">
            <a:extLst>
              <a:ext uri="{FF2B5EF4-FFF2-40B4-BE49-F238E27FC236}">
                <a16:creationId xmlns:a16="http://schemas.microsoft.com/office/drawing/2014/main" id="{92151CAE-6075-953B-199C-14873E7E96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3272" y="987425"/>
            <a:ext cx="6092031" cy="487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DDD76D-ABCF-3CE6-7CB3-78AFA1D9C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143" y="1831258"/>
            <a:ext cx="3932237" cy="3811588"/>
          </a:xfrm>
        </p:spPr>
        <p:txBody>
          <a:bodyPr>
            <a:normAutofit/>
          </a:bodyPr>
          <a:lstStyle/>
          <a:p>
            <a:r>
              <a:rPr lang="en-US" sz="2800" dirty="0"/>
              <a:t>Blacksmiths on deck of USS Leigh, a Passaic class monitor ship.</a:t>
            </a:r>
          </a:p>
        </p:txBody>
      </p:sp>
    </p:spTree>
    <p:extLst>
      <p:ext uri="{BB962C8B-B14F-4D97-AF65-F5344CB8AC3E}">
        <p14:creationId xmlns:p14="http://schemas.microsoft.com/office/powerpoint/2010/main" val="41903309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6164E85-10BA-E148-3A6E-6F68BB129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Evolution – post Industrial Revolution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FA75A9-61BE-C666-2054-ADD8A71EDD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Ironworkers</a:t>
            </a:r>
          </a:p>
          <a:p>
            <a:r>
              <a:rPr lang="en-US" dirty="0"/>
              <a:t>Mechanics</a:t>
            </a:r>
          </a:p>
          <a:p>
            <a:r>
              <a:rPr lang="en-US" dirty="0"/>
              <a:t>Pipe-fitting</a:t>
            </a:r>
          </a:p>
          <a:p>
            <a:r>
              <a:rPr lang="en-US" dirty="0"/>
              <a:t>Other</a:t>
            </a:r>
          </a:p>
          <a:p>
            <a:endParaRPr lang="en-US" dirty="0"/>
          </a:p>
        </p:txBody>
      </p:sp>
      <p:pic>
        <p:nvPicPr>
          <p:cNvPr id="2" name="Content Placeholder 4" descr="A picture containing text, book, publication, indoor&#10;&#10;Description automatically generated">
            <a:extLst>
              <a:ext uri="{FF2B5EF4-FFF2-40B4-BE49-F238E27FC236}">
                <a16:creationId xmlns:a16="http://schemas.microsoft.com/office/drawing/2014/main" id="{4BC1A784-A0FE-31C3-869B-5949657F7E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65" b="14841"/>
          <a:stretch/>
        </p:blipFill>
        <p:spPr>
          <a:xfrm>
            <a:off x="5318270" y="1772468"/>
            <a:ext cx="5389060" cy="4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4561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CEAC9898-B279-51B1-5A06-CEF93141C1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5227929"/>
              </p:ext>
            </p:extLst>
          </p:nvPr>
        </p:nvGraphicFramePr>
        <p:xfrm>
          <a:off x="6794191" y="649104"/>
          <a:ext cx="4618038" cy="598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617507" imgH="5988943" progId="Acrobat.Document.DC">
                  <p:embed/>
                </p:oleObj>
              </mc:Choice>
              <mc:Fallback>
                <p:oleObj name="Acrobat Document" r:id="rId2" imgW="4617507" imgH="5988943" progId="Acrobat.Document.DC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CEAC9898-B279-51B1-5A06-CEF93141C1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794191" y="649104"/>
                        <a:ext cx="4618038" cy="5989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528A2057-6499-7278-E9DA-0CB9767118CC}"/>
              </a:ext>
            </a:extLst>
          </p:cNvPr>
          <p:cNvSpPr txBox="1"/>
          <p:nvPr/>
        </p:nvSpPr>
        <p:spPr>
          <a:xfrm>
            <a:off x="668594" y="1582994"/>
            <a:ext cx="43655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Ludlow &amp; Squire</a:t>
            </a:r>
          </a:p>
          <a:p>
            <a:r>
              <a:rPr lang="en-US" sz="2400" b="1" dirty="0"/>
              <a:t>Newark, NJ</a:t>
            </a:r>
          </a:p>
          <a:p>
            <a:endParaRPr lang="en-US" sz="2400" b="1" dirty="0"/>
          </a:p>
          <a:p>
            <a:r>
              <a:rPr lang="en-US" sz="2400" b="1" dirty="0"/>
              <a:t>Industrial Supply Catalogue</a:t>
            </a:r>
          </a:p>
          <a:p>
            <a:r>
              <a:rPr lang="en-US" sz="2400" b="1" dirty="0"/>
              <a:t>©1919 </a:t>
            </a:r>
          </a:p>
          <a:p>
            <a:endParaRPr lang="en-US" sz="2400" b="1" dirty="0"/>
          </a:p>
          <a:p>
            <a:r>
              <a:rPr lang="en-US" sz="2400" b="1" dirty="0"/>
              <a:t>15 pages dedicated to blacksmith tools</a:t>
            </a: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681447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1C64-3599-D36C-0240-C3AB3238C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Navy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0EA0EF5-AD8C-6300-2835-0876CC8C18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081" y="580103"/>
            <a:ext cx="9449599" cy="612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3051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A6F1C-15FA-DFAB-5A78-5CF1ED8B6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317" y="-467032"/>
            <a:ext cx="3932237" cy="1600200"/>
          </a:xfrm>
        </p:spPr>
        <p:txBody>
          <a:bodyPr/>
          <a:lstStyle/>
          <a:p>
            <a:r>
              <a:rPr lang="en-US" dirty="0"/>
              <a:t>Navy  -  WWII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0328FF-7234-0082-7C14-1C8ECC1280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3630" y="2057400"/>
            <a:ext cx="3932237" cy="3811588"/>
          </a:xfrm>
        </p:spPr>
        <p:txBody>
          <a:bodyPr>
            <a:normAutofit/>
          </a:bodyPr>
          <a:lstStyle/>
          <a:p>
            <a:r>
              <a:rPr lang="en-US" sz="2800" dirty="0"/>
              <a:t>USS Alabama</a:t>
            </a:r>
          </a:p>
          <a:p>
            <a:r>
              <a:rPr lang="en-US" sz="2800" dirty="0"/>
              <a:t>Full blacksmith shop</a:t>
            </a:r>
          </a:p>
        </p:txBody>
      </p:sp>
      <p:pic>
        <p:nvPicPr>
          <p:cNvPr id="4098" name="Picture 2" descr="Image">
            <a:extLst>
              <a:ext uri="{FF2B5EF4-FFF2-40B4-BE49-F238E27FC236}">
                <a16:creationId xmlns:a16="http://schemas.microsoft.com/office/drawing/2014/main" id="{59784808-D4B5-0467-3347-3D8857B7E6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436" y="1297940"/>
            <a:ext cx="5801934" cy="487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2225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2839A78-69E1-06A9-1064-793B306EF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Blacksmithing Today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BCA302-8D84-34AB-DFC6-A8AF9D3A0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Alive and well</a:t>
            </a:r>
          </a:p>
          <a:p>
            <a:pPr lvl="1"/>
            <a:r>
              <a:rPr lang="en-US" dirty="0"/>
              <a:t>Artistic and ornamental, repair and restoration, farriers</a:t>
            </a:r>
          </a:p>
          <a:p>
            <a:r>
              <a:rPr lang="en-US" dirty="0"/>
              <a:t>ABANA  -  5,000+ members (US)</a:t>
            </a:r>
          </a:p>
          <a:p>
            <a:pPr lvl="1"/>
            <a:r>
              <a:rPr lang="en-US" dirty="0"/>
              <a:t>Most states have a club or association </a:t>
            </a:r>
          </a:p>
          <a:p>
            <a:r>
              <a:rPr lang="en-US" dirty="0"/>
              <a:t>U-tube  -  hundreds of channels</a:t>
            </a:r>
          </a:p>
          <a:p>
            <a:r>
              <a:rPr lang="en-US" dirty="0"/>
              <a:t>Anvil and other accessory manufacturing is growing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Anvils average $7.50 to $9.00 / lb.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5168C8-F4F0-0335-DF2E-F9547F3D1D16}"/>
              </a:ext>
            </a:extLst>
          </p:cNvPr>
          <p:cNvSpPr/>
          <p:nvPr/>
        </p:nvSpPr>
        <p:spPr>
          <a:xfrm rot="20340079">
            <a:off x="-811406" y="5045410"/>
            <a:ext cx="364712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Fun Fact !!</a:t>
            </a:r>
            <a:endParaRPr lang="en-US" sz="2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605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A1C6A42-C00E-06E2-377E-C9FBD1CD35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695" y="1696085"/>
            <a:ext cx="5561106" cy="4351338"/>
          </a:xfrm>
        </p:spPr>
        <p:txBody>
          <a:bodyPr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DAD3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Vulcan, son of Jupiter (Roman)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DAD3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Hephaestus, son Zeus (Greek)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DAD3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Sethlans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, fire god of smithing and crafts (Etruscan)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DAD3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Ptah, patron god of craftsmen and smiths (ancient Egypt)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DAD3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Ikenga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, spirit of success and blacksmiths (Igbo - ancient Nigerian)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DAD3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Ogun, patron of blacksmiths (Yoruba – African religion)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DAD3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Qaynan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, patron god of smiths (Sabaean people of pre-Islamic Arabia)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DAD3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Ribhus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(Hindu)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DAD3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Brigid, goddess of blacksmithing (Celtic)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DAD3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 err="1">
                <a:solidFill>
                  <a:srgbClr val="000000"/>
                </a:solidFill>
                <a:latin typeface="Avenir Next LT Pro"/>
              </a:rPr>
              <a:t>Gofannon</a:t>
            </a:r>
            <a:r>
              <a:rPr lang="en-US" sz="1600" dirty="0">
                <a:solidFill>
                  <a:srgbClr val="000000"/>
                </a:solidFill>
                <a:latin typeface="Avenir Next LT Pro"/>
              </a:rPr>
              <a:t>, god of blacksmithing and ale (Welsh)</a:t>
            </a:r>
            <a:endParaRPr lang="en-US" sz="16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D01A08-1D68-9977-248A-EAE06C3FBA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696085"/>
            <a:ext cx="5561105" cy="4351338"/>
          </a:xfr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DAD3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Kothar-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wa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-Khasis, patron got of metalworking (Ugaritic)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DAD3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Tlepsh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, god of smithing (Circassian)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DAD3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Ilmarinen, god of blacksmithing (Finnish)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DAD3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Hadur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, god of metalworking and war (Hungarian)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DAD3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Brokkr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, one who works with metal fragments (Nordic)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DAD3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Kudalaegon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, god of blacksmiths (Ossetian)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DAD3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Svarog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, god of the forge (Slavic)</a:t>
            </a:r>
          </a:p>
          <a:p>
            <a:pPr lvl="0">
              <a:buClr>
                <a:srgbClr val="8DAD39"/>
              </a:buClr>
              <a:defRPr/>
            </a:pPr>
            <a:r>
              <a:rPr lang="en-US" sz="1700" dirty="0">
                <a:solidFill>
                  <a:srgbClr val="000000"/>
                </a:solidFill>
              </a:rPr>
              <a:t>Kagu-</a:t>
            </a:r>
            <a:r>
              <a:rPr lang="en-US" sz="1700" dirty="0" err="1">
                <a:solidFill>
                  <a:srgbClr val="000000"/>
                </a:solidFill>
              </a:rPr>
              <a:t>tsuchi</a:t>
            </a:r>
            <a:r>
              <a:rPr lang="en-US" sz="1700" dirty="0">
                <a:solidFill>
                  <a:srgbClr val="000000"/>
                </a:solidFill>
              </a:rPr>
              <a:t>, patron god of blacksmiths (Japanese)</a:t>
            </a:r>
          </a:p>
          <a:p>
            <a:pPr lvl="0">
              <a:buClr>
                <a:srgbClr val="8DAD39"/>
              </a:buClr>
              <a:defRPr/>
            </a:pPr>
            <a:r>
              <a:rPr lang="en-US" sz="1700" dirty="0">
                <a:solidFill>
                  <a:srgbClr val="000000"/>
                </a:solidFill>
              </a:rPr>
              <a:t>Ba Kim, goddess of metal and blacksmithing (Viet Nam)</a:t>
            </a:r>
            <a:endParaRPr lang="en-US" sz="1700" dirty="0"/>
          </a:p>
          <a:p>
            <a:r>
              <a:rPr lang="en-US" sz="1600" dirty="0" err="1"/>
              <a:t>Goibniu</a:t>
            </a:r>
            <a:r>
              <a:rPr lang="en-US" sz="1600" dirty="0"/>
              <a:t> god of blacksmithing (Irish)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01D0BC6-C0EF-BF59-FB4C-B5EDDC904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88" y="288925"/>
            <a:ext cx="10895012" cy="1325563"/>
          </a:xfrm>
        </p:spPr>
        <p:txBody>
          <a:bodyPr/>
          <a:lstStyle/>
          <a:p>
            <a:r>
              <a:rPr lang="en-US" dirty="0"/>
              <a:t>Blacksmiths and the Gods</a:t>
            </a:r>
          </a:p>
        </p:txBody>
      </p:sp>
    </p:spTree>
    <p:extLst>
      <p:ext uri="{BB962C8B-B14F-4D97-AF65-F5344CB8AC3E}">
        <p14:creationId xmlns:p14="http://schemas.microsoft.com/office/powerpoint/2010/main" val="12284667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9F80D-DBBB-9BC5-27C9-629802F48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Sculpture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737F67D-1424-02B3-2DF7-CDA420658C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98" y="2008444"/>
            <a:ext cx="4473094" cy="419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A51541A-BD16-76B5-0F22-7EC55FB3AA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9"/>
          <a:stretch/>
        </p:blipFill>
        <p:spPr bwMode="auto">
          <a:xfrm>
            <a:off x="5595784" y="1219200"/>
            <a:ext cx="5603158" cy="555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9958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945BE04-81E4-2AC4-3F90-BB1234EF15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991" y="1182533"/>
            <a:ext cx="6857859" cy="419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2116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E2595-AF1F-EFA6-B66F-6DC46104E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BE68AE-8EE9-6FC9-F2BB-3AFC927EA7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694" y="1565992"/>
            <a:ext cx="4195763" cy="419576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4F3471-10B2-3218-F3EF-4856E7615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680" y="0"/>
            <a:ext cx="6366639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345EBA-7877-3A15-5C8B-BBEDD057F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32C0A7-A252-FE14-982D-F85579C0E1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1888" y="1381484"/>
            <a:ext cx="4380271" cy="43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5522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52763-0A5D-E711-C780-C9175090B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23F02-C1B5-6E19-1FD7-D67057E067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Metamorphic manufacturing aka robotic blacksmithing</a:t>
            </a:r>
          </a:p>
        </p:txBody>
      </p:sp>
    </p:spTree>
    <p:extLst>
      <p:ext uri="{BB962C8B-B14F-4D97-AF65-F5344CB8AC3E}">
        <p14:creationId xmlns:p14="http://schemas.microsoft.com/office/powerpoint/2010/main" val="30801102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8533F-05DC-03AF-2F77-C85FAFCE7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957" y="3545536"/>
            <a:ext cx="1089510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i="1" dirty="0"/>
              <a:t>Questions?</a:t>
            </a:r>
            <a:br>
              <a:rPr lang="en-US" i="1" dirty="0"/>
            </a:br>
            <a:br>
              <a:rPr lang="en-US" i="1" dirty="0"/>
            </a:br>
            <a:r>
              <a:rPr lang="en-US" i="1" dirty="0"/>
              <a:t>THANK YOU!</a:t>
            </a:r>
            <a:br>
              <a:rPr lang="en-US" i="1" dirty="0"/>
            </a:br>
            <a:br>
              <a:rPr lang="en-US" i="1" dirty="0"/>
            </a:b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39747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Left-Right 3">
            <a:extLst>
              <a:ext uri="{FF2B5EF4-FFF2-40B4-BE49-F238E27FC236}">
                <a16:creationId xmlns:a16="http://schemas.microsoft.com/office/drawing/2014/main" id="{86FC0863-5B81-BB45-62C6-FCA2B09089F6}"/>
              </a:ext>
            </a:extLst>
          </p:cNvPr>
          <p:cNvSpPr/>
          <p:nvPr/>
        </p:nvSpPr>
        <p:spPr>
          <a:xfrm>
            <a:off x="231588" y="1691323"/>
            <a:ext cx="11419392" cy="117348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434894-DC8F-8C4F-F14C-29DBF006C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Stone 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DDB4B-ED37-B53F-217A-1FC4FA207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94" y="1949450"/>
            <a:ext cx="11274612" cy="91535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200,000 BP	5,000 BC		4,000 BC		3,000 BC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005D7E-98BA-1EAC-EE31-0F5F3F186937}"/>
              </a:ext>
            </a:extLst>
          </p:cNvPr>
          <p:cNvSpPr txBox="1"/>
          <p:nvPr/>
        </p:nvSpPr>
        <p:spPr>
          <a:xfrm>
            <a:off x="2926080" y="3077210"/>
            <a:ext cx="28651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Prehistoric 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Stone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Agriculture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Early writing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Copper usage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Domestication of animals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0FF228-D624-65B2-E8A0-EB6A466D1B40}"/>
              </a:ext>
            </a:extLst>
          </p:cNvPr>
          <p:cNvSpPr txBox="1"/>
          <p:nvPr/>
        </p:nvSpPr>
        <p:spPr>
          <a:xfrm>
            <a:off x="5364480" y="3077210"/>
            <a:ext cx="29863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Earliest iron artifacts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Ornamental Beads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Meteor iron-nickel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Copper smelting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DE02E3-8101-372C-B7C8-D23B7EE3CA96}"/>
              </a:ext>
            </a:extLst>
          </p:cNvPr>
          <p:cNvSpPr txBox="1"/>
          <p:nvPr/>
        </p:nvSpPr>
        <p:spPr>
          <a:xfrm>
            <a:off x="8577981" y="3077210"/>
            <a:ext cx="29946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Metalsmithing emerges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Cold working with stone and bone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Soft elements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Gold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Silver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Copper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Lead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C2A023-A6BF-2215-3F30-0D3DD9C70F98}"/>
              </a:ext>
            </a:extLst>
          </p:cNvPr>
          <p:cNvSpPr txBox="1"/>
          <p:nvPr/>
        </p:nvSpPr>
        <p:spPr>
          <a:xfrm>
            <a:off x="746760" y="3122930"/>
            <a:ext cx="19522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Pre-history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Early man tames fire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Wheel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Simple machines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76018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E9D6F-FD4B-CEE2-9C81-DF73D7021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3714" y="2459235"/>
            <a:ext cx="7701834" cy="3516313"/>
          </a:xfrm>
          <a:ln w="19050">
            <a:noFill/>
          </a:ln>
        </p:spPr>
        <p:txBody>
          <a:bodyPr>
            <a:normAutofit lnSpcReduction="10000"/>
          </a:bodyPr>
          <a:lstStyle/>
          <a:p>
            <a:r>
              <a:rPr lang="en-US" b="1" dirty="0"/>
              <a:t>Melting points of common metals:</a:t>
            </a:r>
          </a:p>
          <a:p>
            <a:pPr lvl="1"/>
            <a:r>
              <a:rPr lang="en-US" b="1" dirty="0"/>
              <a:t>Tin    		    449.5  F</a:t>
            </a:r>
          </a:p>
          <a:p>
            <a:pPr lvl="1"/>
            <a:r>
              <a:rPr lang="en-US" b="1" dirty="0"/>
              <a:t>Lead   		    621.4  F</a:t>
            </a:r>
          </a:p>
          <a:p>
            <a:pPr lvl="1"/>
            <a:r>
              <a:rPr lang="en-US" b="1" dirty="0"/>
              <a:t>Silver  		1,763.2  F</a:t>
            </a:r>
          </a:p>
          <a:p>
            <a:pPr lvl="1"/>
            <a:r>
              <a:rPr lang="en-US" b="1" dirty="0"/>
              <a:t>Gold  		1,947.5  F</a:t>
            </a:r>
          </a:p>
          <a:p>
            <a:pPr lvl="1"/>
            <a:r>
              <a:rPr lang="en-US" b="1" dirty="0"/>
              <a:t>Copper   	1,984.3  F</a:t>
            </a:r>
          </a:p>
          <a:p>
            <a:pPr lvl="1"/>
            <a:r>
              <a:rPr lang="en-US" b="1" dirty="0"/>
              <a:t>Iron   		2,800.0  F		          500 BC		</a:t>
            </a:r>
          </a:p>
          <a:p>
            <a:pPr lvl="1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DBB6EE-56D8-4711-47BA-B81C953FDEF6}"/>
              </a:ext>
            </a:extLst>
          </p:cNvPr>
          <p:cNvSpPr/>
          <p:nvPr/>
        </p:nvSpPr>
        <p:spPr>
          <a:xfrm rot="20340079">
            <a:off x="104666" y="861347"/>
            <a:ext cx="39359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Fun Facts !!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17CF3E-F597-CE2F-BEDB-D30E56C5C2E0}"/>
              </a:ext>
            </a:extLst>
          </p:cNvPr>
          <p:cNvSpPr/>
          <p:nvPr/>
        </p:nvSpPr>
        <p:spPr>
          <a:xfrm rot="20340079">
            <a:off x="3602246" y="747048"/>
            <a:ext cx="39359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Fun Facts !!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095B5C-49E4-E94F-3FEF-73DF1CEDB526}"/>
              </a:ext>
            </a:extLst>
          </p:cNvPr>
          <p:cNvSpPr/>
          <p:nvPr/>
        </p:nvSpPr>
        <p:spPr>
          <a:xfrm rot="20340079">
            <a:off x="6810267" y="747050"/>
            <a:ext cx="39359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Fun Facts !!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341DD6A9-7410-B532-35D9-633B8BB3A6A9}"/>
              </a:ext>
            </a:extLst>
          </p:cNvPr>
          <p:cNvSpPr/>
          <p:nvPr/>
        </p:nvSpPr>
        <p:spPr>
          <a:xfrm>
            <a:off x="7364360" y="3106995"/>
            <a:ext cx="875071" cy="1907458"/>
          </a:xfrm>
          <a:prstGeom prst="rightBrac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1F22F3-223E-FE62-33CD-61B7D4C389C8}"/>
              </a:ext>
            </a:extLst>
          </p:cNvPr>
          <p:cNvSpPr txBox="1"/>
          <p:nvPr/>
        </p:nvSpPr>
        <p:spPr>
          <a:xfrm>
            <a:off x="8593393" y="3799114"/>
            <a:ext cx="1809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4,000 BC</a:t>
            </a:r>
          </a:p>
        </p:txBody>
      </p:sp>
    </p:spTree>
    <p:extLst>
      <p:ext uri="{BB962C8B-B14F-4D97-AF65-F5344CB8AC3E}">
        <p14:creationId xmlns:p14="http://schemas.microsoft.com/office/powerpoint/2010/main" val="4247427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F28F5-540D-3500-D2C3-BA987DD2C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Bronze 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A5BD6E-579D-AA63-8F59-318CA9751EFD}"/>
              </a:ext>
            </a:extLst>
          </p:cNvPr>
          <p:cNvSpPr txBox="1"/>
          <p:nvPr/>
        </p:nvSpPr>
        <p:spPr>
          <a:xfrm>
            <a:off x="777240" y="2918460"/>
            <a:ext cx="55473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Smelting of copper and tin to produce bronze developed in separate global regions at different times.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Bronze tools, </a:t>
            </a:r>
            <a:r>
              <a:rPr lang="en-US" b="1" u="sng" dirty="0"/>
              <a:t>weapons,</a:t>
            </a:r>
            <a:r>
              <a:rPr lang="en-US" b="1" dirty="0"/>
              <a:t> </a:t>
            </a:r>
            <a:r>
              <a:rPr lang="en-US" b="1" u="sng" dirty="0"/>
              <a:t>armor</a:t>
            </a:r>
            <a:r>
              <a:rPr lang="en-US" b="1" dirty="0"/>
              <a:t>, ornaments, bowls, containers, urns, other.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A66F4D-A958-802D-8F2C-DA3746BB43A1}"/>
              </a:ext>
            </a:extLst>
          </p:cNvPr>
          <p:cNvSpPr txBox="1"/>
          <p:nvPr/>
        </p:nvSpPr>
        <p:spPr>
          <a:xfrm>
            <a:off x="1737360" y="4809401"/>
            <a:ext cx="19656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Mesopotamia,</a:t>
            </a:r>
          </a:p>
          <a:p>
            <a:r>
              <a:rPr lang="en-US" b="1" dirty="0"/>
              <a:t>Ancient Greece,</a:t>
            </a:r>
          </a:p>
          <a:p>
            <a:r>
              <a:rPr lang="en-US" b="1" dirty="0"/>
              <a:t>Babylonia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64A21B-5E30-8BAE-2592-2B53472FB5B7}"/>
              </a:ext>
            </a:extLst>
          </p:cNvPr>
          <p:cNvSpPr txBox="1"/>
          <p:nvPr/>
        </p:nvSpPr>
        <p:spPr>
          <a:xfrm>
            <a:off x="5506394" y="4809401"/>
            <a:ext cx="15311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British Isles,</a:t>
            </a:r>
          </a:p>
          <a:p>
            <a:r>
              <a:rPr lang="en-US" b="1" dirty="0"/>
              <a:t>Asia</a:t>
            </a:r>
          </a:p>
          <a:p>
            <a:r>
              <a:rPr lang="en-US" b="1" dirty="0"/>
              <a:t>China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827CC2-B60F-26A1-6F1B-52DDC05A89FA}"/>
              </a:ext>
            </a:extLst>
          </p:cNvPr>
          <p:cNvSpPr txBox="1"/>
          <p:nvPr/>
        </p:nvSpPr>
        <p:spPr>
          <a:xfrm>
            <a:off x="6816168" y="2918460"/>
            <a:ext cx="510274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Iron making technology starts to emerge.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Hittite Empire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13" name="Arrow: Left-Right 12">
            <a:extLst>
              <a:ext uri="{FF2B5EF4-FFF2-40B4-BE49-F238E27FC236}">
                <a16:creationId xmlns:a16="http://schemas.microsoft.com/office/drawing/2014/main" id="{EDD1C3C2-DC68-F2BE-C16A-2A69E10B0F43}"/>
              </a:ext>
            </a:extLst>
          </p:cNvPr>
          <p:cNvSpPr/>
          <p:nvPr/>
        </p:nvSpPr>
        <p:spPr>
          <a:xfrm>
            <a:off x="196551" y="1446033"/>
            <a:ext cx="11419392" cy="117348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3,500 BC                		2,000 BC             				1,500 BC</a:t>
            </a:r>
          </a:p>
        </p:txBody>
      </p:sp>
    </p:spTree>
    <p:extLst>
      <p:ext uri="{BB962C8B-B14F-4D97-AF65-F5344CB8AC3E}">
        <p14:creationId xmlns:p14="http://schemas.microsoft.com/office/powerpoint/2010/main" val="3995581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72ED3-3BFD-79BF-BD1E-6C055FA0E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Hittites  ~  1,500 BC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2F128-AEFB-F0F3-53DF-60306A5EE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8840" y="1949450"/>
            <a:ext cx="5774466" cy="4023519"/>
          </a:xfrm>
        </p:spPr>
        <p:txBody>
          <a:bodyPr>
            <a:normAutofit lnSpcReduction="10000"/>
          </a:bodyPr>
          <a:lstStyle/>
          <a:p>
            <a:r>
              <a:rPr lang="en-US" sz="1800" b="1" dirty="0"/>
              <a:t>A warlike people occupying Anatolia in modern day Turkey developed technology to smelt iron ores.</a:t>
            </a:r>
          </a:p>
          <a:p>
            <a:r>
              <a:rPr lang="en-US" sz="1800" b="1" dirty="0"/>
              <a:t>Their weapons, tools, and chariots were far superior to anything available at the time.</a:t>
            </a:r>
          </a:p>
          <a:p>
            <a:r>
              <a:rPr lang="en-US" sz="1800" b="1" dirty="0"/>
              <a:t>Their iron works are believed to be the first in the region and they had a monopoly on these products, which can be found in archaeological digs.</a:t>
            </a:r>
          </a:p>
          <a:p>
            <a:r>
              <a:rPr lang="en-US" sz="1800" b="1" dirty="0"/>
              <a:t>Their knowledge was closely held for the next 300 years allowing them to dominate the region (~1,500 – 1,200 BC).</a:t>
            </a:r>
          </a:p>
        </p:txBody>
      </p:sp>
      <p:pic>
        <p:nvPicPr>
          <p:cNvPr id="15362" name="Picture 2" descr="The History Of The Hittite Civilization And Empire - About History">
            <a:extLst>
              <a:ext uri="{FF2B5EF4-FFF2-40B4-BE49-F238E27FC236}">
                <a16:creationId xmlns:a16="http://schemas.microsoft.com/office/drawing/2014/main" id="{73FEE140-0AF4-72CC-CBBE-89CF60A4F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74" y="1691323"/>
            <a:ext cx="5369341" cy="402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331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0" name="Rectangle 13318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3341" name="Picture 13320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13342" name="Rectangle 13322">
            <a:extLst>
              <a:ext uri="{FF2B5EF4-FFF2-40B4-BE49-F238E27FC236}">
                <a16:creationId xmlns:a16="http://schemas.microsoft.com/office/drawing/2014/main" id="{A4FB2F27-3F7D-440E-A905-86607A92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343" name="Rectangle 13324">
            <a:extLst>
              <a:ext uri="{FF2B5EF4-FFF2-40B4-BE49-F238E27FC236}">
                <a16:creationId xmlns:a16="http://schemas.microsoft.com/office/drawing/2014/main" id="{AF678C14-A033-4139-BCA9-8382B0396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3344" name="Group 13326">
            <a:extLst>
              <a:ext uri="{FF2B5EF4-FFF2-40B4-BE49-F238E27FC236}">
                <a16:creationId xmlns:a16="http://schemas.microsoft.com/office/drawing/2014/main" id="{14763DA8-CE3A-4B30-B2F5-0D128777F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4881" y="0"/>
            <a:ext cx="7724071" cy="6858000"/>
            <a:chOff x="4464881" y="0"/>
            <a:chExt cx="7724071" cy="6858000"/>
          </a:xfrm>
        </p:grpSpPr>
        <p:pic>
          <p:nvPicPr>
            <p:cNvPr id="13328" name="Picture 13327">
              <a:extLst>
                <a:ext uri="{FF2B5EF4-FFF2-40B4-BE49-F238E27FC236}">
                  <a16:creationId xmlns:a16="http://schemas.microsoft.com/office/drawing/2014/main" id="{F6B75A5A-FDA7-4C8E-BD65-8506C42AA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13329" name="Picture 13328">
              <a:extLst>
                <a:ext uri="{FF2B5EF4-FFF2-40B4-BE49-F238E27FC236}">
                  <a16:creationId xmlns:a16="http://schemas.microsoft.com/office/drawing/2014/main" id="{0E6AFCAB-12BF-4A0B-B089-A794259D2F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pic>
        <p:nvPicPr>
          <p:cNvPr id="13314" name="Picture 2" descr="Map of the Hittite Empire and Surrounding States (Illustration) - World  History Encyclopedia">
            <a:extLst>
              <a:ext uri="{FF2B5EF4-FFF2-40B4-BE49-F238E27FC236}">
                <a16:creationId xmlns:a16="http://schemas.microsoft.com/office/drawing/2014/main" id="{E5FD84CC-1628-4604-16BB-962AA10276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624" y="1843956"/>
            <a:ext cx="5881672" cy="436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477C6A50-C56E-2374-CB6F-9BD0895546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7468" y="1838768"/>
            <a:ext cx="5514549" cy="43258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5A7111-26DB-C4E5-C581-FB33E49B2259}"/>
              </a:ext>
            </a:extLst>
          </p:cNvPr>
          <p:cNvSpPr txBox="1"/>
          <p:nvPr/>
        </p:nvSpPr>
        <p:spPr>
          <a:xfrm>
            <a:off x="822960" y="541020"/>
            <a:ext cx="36631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+mj-lt"/>
              </a:rPr>
              <a:t>Hittite Empire</a:t>
            </a:r>
          </a:p>
        </p:txBody>
      </p:sp>
    </p:spTree>
    <p:extLst>
      <p:ext uri="{BB962C8B-B14F-4D97-AF65-F5344CB8AC3E}">
        <p14:creationId xmlns:p14="http://schemas.microsoft.com/office/powerpoint/2010/main" val="3282632248"/>
      </p:ext>
    </p:extLst>
  </p:cSld>
  <p:clrMapOvr>
    <a:masterClrMapping/>
  </p:clrMapOvr>
</p:sld>
</file>

<file path=ppt/theme/theme1.xml><?xml version="1.0" encoding="utf-8"?>
<a:theme xmlns:a="http://schemas.openxmlformats.org/drawingml/2006/main" name="DappledVTI">
  <a:themeElements>
    <a:clrScheme name="AnalogousFromRegularSeedLeftStep">
      <a:dk1>
        <a:srgbClr val="000000"/>
      </a:dk1>
      <a:lt1>
        <a:srgbClr val="FFFFFF"/>
      </a:lt1>
      <a:dk2>
        <a:srgbClr val="312B1B"/>
      </a:dk2>
      <a:lt2>
        <a:srgbClr val="F1F0F3"/>
      </a:lt2>
      <a:accent1>
        <a:srgbClr val="8DAD39"/>
      </a:accent1>
      <a:accent2>
        <a:srgbClr val="B29F2F"/>
      </a:accent2>
      <a:accent3>
        <a:srgbClr val="CD7F43"/>
      </a:accent3>
      <a:accent4>
        <a:srgbClr val="BB3431"/>
      </a:accent4>
      <a:accent5>
        <a:srgbClr val="CD437A"/>
      </a:accent5>
      <a:accent6>
        <a:srgbClr val="BB31A1"/>
      </a:accent6>
      <a:hlink>
        <a:srgbClr val="7E62CA"/>
      </a:hlink>
      <a:folHlink>
        <a:srgbClr val="7F7F7F"/>
      </a:folHlink>
    </a:clrScheme>
    <a:fontScheme name="Custom 67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ppledVTI" id="{204FEFAB-F02B-4FE8-B509-C50A618B972D}" vid="{7EAEADA8-5A8E-45B2-B0E4-448EC7E7A94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22664</TotalTime>
  <Words>1542</Words>
  <Application>Microsoft Office PowerPoint</Application>
  <PresentationFormat>Widescreen</PresentationFormat>
  <Paragraphs>238</Paragraphs>
  <Slides>44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Avenir Next LT Pro</vt:lpstr>
      <vt:lpstr>AvenirNext LT Pro Medium</vt:lpstr>
      <vt:lpstr>Calibri</vt:lpstr>
      <vt:lpstr>Sabon Next LT</vt:lpstr>
      <vt:lpstr>DappledVTI</vt:lpstr>
      <vt:lpstr>Adobe Acrobat Document</vt:lpstr>
      <vt:lpstr>A HISTORY OF BLACKSMITHING</vt:lpstr>
      <vt:lpstr>Disclaimer </vt:lpstr>
      <vt:lpstr>Blacksmith = black + smith</vt:lpstr>
      <vt:lpstr>Blacksmiths and the Gods</vt:lpstr>
      <vt:lpstr>Stone Age</vt:lpstr>
      <vt:lpstr>PowerPoint Presentation</vt:lpstr>
      <vt:lpstr>Bronze Age</vt:lpstr>
      <vt:lpstr>The Hittites  ~  1,500 BC</vt:lpstr>
      <vt:lpstr>PowerPoint Presentation</vt:lpstr>
      <vt:lpstr>A Hittite Blacksmith</vt:lpstr>
      <vt:lpstr>How did they do it?</vt:lpstr>
      <vt:lpstr>An Iron Bloom</vt:lpstr>
      <vt:lpstr>An Iron Bloom</vt:lpstr>
      <vt:lpstr>Iron Age Emerges</vt:lpstr>
      <vt:lpstr>PowerPoint Presentation</vt:lpstr>
      <vt:lpstr>Forging and Temperature</vt:lpstr>
      <vt:lpstr>Blacksmith Equipment  -  the Forge</vt:lpstr>
      <vt:lpstr>PowerPoint Presentation</vt:lpstr>
      <vt:lpstr>Blacksmith Equipment – the Anvil</vt:lpstr>
      <vt:lpstr>PowerPoint Presentation</vt:lpstr>
      <vt:lpstr>PowerPoint Presentation</vt:lpstr>
      <vt:lpstr>PowerPoint Presentation</vt:lpstr>
      <vt:lpstr>Notable Ancient Blacksmithing Events</vt:lpstr>
      <vt:lpstr>Wootz Steel and Damascus Blades</vt:lpstr>
      <vt:lpstr>Blacksmithing Thrives During Historic Eras</vt:lpstr>
      <vt:lpstr>Middle Ages</vt:lpstr>
      <vt:lpstr>Viking Age  </vt:lpstr>
      <vt:lpstr>Viking Age  </vt:lpstr>
      <vt:lpstr>Forge Welded Axe Head</vt:lpstr>
      <vt:lpstr>Fun Fact !!</vt:lpstr>
      <vt:lpstr>PowerPoint Presentation</vt:lpstr>
      <vt:lpstr>Colonial Period Blacksmith Shop</vt:lpstr>
      <vt:lpstr>Civil War Traveling Smithy</vt:lpstr>
      <vt:lpstr>Navy  -  Civil War</vt:lpstr>
      <vt:lpstr>Evolution – post Industrial Revolution</vt:lpstr>
      <vt:lpstr>PowerPoint Presentation</vt:lpstr>
      <vt:lpstr>Navy</vt:lpstr>
      <vt:lpstr>Navy  -  WWII</vt:lpstr>
      <vt:lpstr>Blacksmithing Today</vt:lpstr>
      <vt:lpstr>Sculpture</vt:lpstr>
      <vt:lpstr>PowerPoint Presentation</vt:lpstr>
      <vt:lpstr>PowerPoint Presentation</vt:lpstr>
      <vt:lpstr>Future ?</vt:lpstr>
      <vt:lpstr>Questions?  THANK YOU!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SCIENCE OF BLACKSMITHING</dc:title>
  <dc:creator>Gaspar Lesznik</dc:creator>
  <cp:lastModifiedBy>Gaspar Lesznik</cp:lastModifiedBy>
  <cp:revision>2</cp:revision>
  <cp:lastPrinted>2023-06-27T15:39:17Z</cp:lastPrinted>
  <dcterms:created xsi:type="dcterms:W3CDTF">2023-02-14T00:47:03Z</dcterms:created>
  <dcterms:modified xsi:type="dcterms:W3CDTF">2023-06-27T16:48:16Z</dcterms:modified>
</cp:coreProperties>
</file>